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7" r:id="rId4"/>
    <p:sldMasterId id="2147483985" r:id="rId5"/>
  </p:sldMasterIdLst>
  <p:notesMasterIdLst>
    <p:notesMasterId r:id="rId45"/>
  </p:notesMasterIdLst>
  <p:sldIdLst>
    <p:sldId id="592" r:id="rId6"/>
    <p:sldId id="650" r:id="rId7"/>
    <p:sldId id="652" r:id="rId8"/>
    <p:sldId id="654" r:id="rId9"/>
    <p:sldId id="655" r:id="rId10"/>
    <p:sldId id="656" r:id="rId11"/>
    <p:sldId id="657" r:id="rId12"/>
    <p:sldId id="659" r:id="rId13"/>
    <p:sldId id="660" r:id="rId14"/>
    <p:sldId id="661" r:id="rId15"/>
    <p:sldId id="667" r:id="rId16"/>
    <p:sldId id="668" r:id="rId17"/>
    <p:sldId id="669" r:id="rId18"/>
    <p:sldId id="663" r:id="rId19"/>
    <p:sldId id="662" r:id="rId20"/>
    <p:sldId id="664" r:id="rId21"/>
    <p:sldId id="665" r:id="rId22"/>
    <p:sldId id="670" r:id="rId23"/>
    <p:sldId id="671" r:id="rId24"/>
    <p:sldId id="672" r:id="rId25"/>
    <p:sldId id="673" r:id="rId26"/>
    <p:sldId id="680" r:id="rId27"/>
    <p:sldId id="693" r:id="rId28"/>
    <p:sldId id="674" r:id="rId29"/>
    <p:sldId id="675" r:id="rId30"/>
    <p:sldId id="676" r:id="rId31"/>
    <p:sldId id="677" r:id="rId32"/>
    <p:sldId id="678" r:id="rId33"/>
    <p:sldId id="679" r:id="rId34"/>
    <p:sldId id="681" r:id="rId35"/>
    <p:sldId id="682" r:id="rId36"/>
    <p:sldId id="683" r:id="rId37"/>
    <p:sldId id="684" r:id="rId38"/>
    <p:sldId id="687" r:id="rId39"/>
    <p:sldId id="688" r:id="rId40"/>
    <p:sldId id="691" r:id="rId41"/>
    <p:sldId id="689" r:id="rId42"/>
    <p:sldId id="690" r:id="rId43"/>
    <p:sldId id="694" r:id="rId44"/>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lin Stokes" initials="KS" lastIdx="2" clrIdx="0">
    <p:extLst/>
  </p:cmAuthor>
  <p:cmAuthor id="2" name="david groom" initials="dg"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E7E"/>
    <a:srgbClr val="B2C4FF"/>
    <a:srgbClr val="0079EF"/>
    <a:srgbClr val="231CA5"/>
    <a:srgbClr val="CACACA"/>
    <a:srgbClr val="878787"/>
    <a:srgbClr val="617D78"/>
    <a:srgbClr val="BFBFBF"/>
    <a:srgbClr val="0033CC"/>
    <a:srgbClr val="5600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70" autoAdjust="0"/>
    <p:restoredTop sz="88389" autoAdjust="0"/>
  </p:normalViewPr>
  <p:slideViewPr>
    <p:cSldViewPr snapToGrid="0" showGuides="1">
      <p:cViewPr varScale="1">
        <p:scale>
          <a:sx n="107" d="100"/>
          <a:sy n="107" d="100"/>
        </p:scale>
        <p:origin x="690" y="114"/>
      </p:cViewPr>
      <p:guideLst>
        <p:guide orient="horz" pos="2160"/>
        <p:guide pos="3840"/>
      </p:guideLst>
    </p:cSldViewPr>
  </p:slideViewPr>
  <p:outlineViewPr>
    <p:cViewPr>
      <p:scale>
        <a:sx n="33" d="100"/>
        <a:sy n="33" d="100"/>
      </p:scale>
      <p:origin x="0" y="-20748"/>
    </p:cViewPr>
  </p:outlin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viewProps" Target="viewProps.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F4137A-32A9-4E3E-80A1-313294284C14}" type="datetimeFigureOut">
              <a:rPr lang="en-US" smtClean="0"/>
              <a:t>1/30/2018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956D5C-5EF9-4233-82C8-1D8C4F6E2EDC}" type="slidenum">
              <a:rPr lang="en-US" smtClean="0"/>
              <a:t>‹#›</a:t>
            </a:fld>
            <a:endParaRPr lang="en-US"/>
          </a:p>
        </p:txBody>
      </p:sp>
    </p:spTree>
    <p:extLst>
      <p:ext uri="{BB962C8B-B14F-4D97-AF65-F5344CB8AC3E}">
        <p14:creationId xmlns:p14="http://schemas.microsoft.com/office/powerpoint/2010/main" val="1369405924"/>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smtClean="0"/>
              <a:t>[STANDARD SLIDE: L300 (animated)]</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i="1" dirty="0" smtClean="0"/>
              <a:t>You</a:t>
            </a:r>
            <a:r>
              <a:rPr lang="en-US" i="1" baseline="0" dirty="0" smtClean="0"/>
              <a:t> can change out the photo with any image from Getty Images in DropBox.</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i="1" baseline="0" dirty="0" smtClean="0"/>
              <a:t>If the main title is shorter, you can make the font larger.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i="1" dirty="0" smtClean="0"/>
              <a:t>You may have to move the title text around depending</a:t>
            </a:r>
            <a:r>
              <a:rPr lang="en-US" i="1" baseline="0" dirty="0" smtClean="0"/>
              <a:t> on the photo. Make sure the text is readable against the background photo.</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i="1" baseline="0" dirty="0" smtClean="0"/>
              <a:t>You can change the background color for the rectangle in the bottom-right corner to look better against the background. Choose a Micro Focus color at 25% transparency.</a:t>
            </a:r>
            <a:endParaRPr lang="en-US" i="1"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sz="1200" b="0" kern="1200" dirty="0" smtClean="0">
                <a:solidFill>
                  <a:schemeClr val="tx1"/>
                </a:solidFill>
                <a:effectLst/>
                <a:latin typeface="+mn-lt"/>
                <a:ea typeface="+mn-ea"/>
                <a:cs typeface="+mn-cs"/>
                <a:sym typeface="Calibri"/>
              </a:rPr>
              <a:t>=========================</a:t>
            </a:r>
          </a:p>
          <a:p>
            <a:r>
              <a:rPr lang="en-US" sz="1200" b="1" kern="1200" dirty="0" smtClean="0">
                <a:solidFill>
                  <a:schemeClr val="tx1"/>
                </a:solidFill>
                <a:effectLst/>
                <a:latin typeface="+mn-lt"/>
                <a:ea typeface="+mn-ea"/>
                <a:cs typeface="+mn-cs"/>
                <a:sym typeface="Calibri"/>
              </a:rPr>
              <a:t>Note to Narrator or Reader: [PRESS] </a:t>
            </a:r>
            <a:r>
              <a:rPr lang="en-US" sz="1200" b="0" kern="1200" dirty="0" smtClean="0">
                <a:solidFill>
                  <a:schemeClr val="tx1"/>
                </a:solidFill>
                <a:effectLst/>
                <a:latin typeface="+mn-lt"/>
                <a:ea typeface="+mn-ea"/>
                <a:cs typeface="+mn-cs"/>
                <a:sym typeface="Calibri"/>
              </a:rPr>
              <a:t>indicates press the Page Down key to show the animation</a:t>
            </a:r>
          </a:p>
          <a:p>
            <a:r>
              <a:rPr lang="en-US" sz="1200" b="0" kern="1200" dirty="0" smtClean="0">
                <a:solidFill>
                  <a:schemeClr val="tx1"/>
                </a:solidFill>
                <a:effectLst/>
                <a:latin typeface="+mn-lt"/>
                <a:ea typeface="+mn-ea"/>
                <a:cs typeface="+mn-cs"/>
                <a:sym typeface="Calibri"/>
              </a:rPr>
              <a:t>=========================</a:t>
            </a:r>
          </a:p>
          <a:p>
            <a:r>
              <a:rPr lang="en-US" sz="1200" b="1" kern="1200" dirty="0" smtClean="0">
                <a:solidFill>
                  <a:schemeClr val="tx1"/>
                </a:solidFill>
                <a:effectLst/>
                <a:latin typeface="+mn-lt"/>
                <a:ea typeface="+mn-ea"/>
                <a:cs typeface="+mn-cs"/>
                <a:sym typeface="Calibri"/>
              </a:rPr>
              <a:t>Hello and Welcome to the [COURSE_NAME] Technical</a:t>
            </a:r>
            <a:r>
              <a:rPr lang="en-US" sz="1200" b="1" kern="1200" baseline="0" dirty="0" smtClean="0">
                <a:solidFill>
                  <a:schemeClr val="tx1"/>
                </a:solidFill>
                <a:effectLst/>
                <a:latin typeface="+mn-lt"/>
                <a:ea typeface="+mn-ea"/>
                <a:cs typeface="+mn-cs"/>
                <a:sym typeface="Calibri"/>
              </a:rPr>
              <a:t> Overview Training, Level 300.</a:t>
            </a:r>
          </a:p>
          <a:p>
            <a:endParaRPr lang="en-US" sz="1200" b="1" kern="1200" baseline="0" dirty="0" smtClean="0">
              <a:solidFill>
                <a:schemeClr val="tx1"/>
              </a:solidFill>
              <a:effectLst/>
              <a:latin typeface="+mn-lt"/>
              <a:ea typeface="+mn-ea"/>
              <a:cs typeface="+mn-cs"/>
              <a:sym typeface="Calibri"/>
            </a:endParaRPr>
          </a:p>
          <a:p>
            <a:r>
              <a:rPr lang="en-US" sz="1200" b="1" kern="1200" dirty="0" smtClean="0">
                <a:solidFill>
                  <a:schemeClr val="tx1"/>
                </a:solidFill>
                <a:effectLst/>
                <a:latin typeface="+mn-lt"/>
                <a:ea typeface="+mn-ea"/>
                <a:cs typeface="+mn-cs"/>
                <a:sym typeface="Calibri"/>
              </a:rPr>
              <a:t>In this course you’ll gain a high-level understanding of the essentials of </a:t>
            </a:r>
            <a:r>
              <a:rPr lang="en-US" b="1" dirty="0" smtClean="0">
                <a:solidFill>
                  <a:srgbClr val="000000"/>
                </a:solidFill>
                <a:latin typeface="Arial (Headings)"/>
                <a:cs typeface="HP Simplified" pitchFamily="34" charset="0"/>
              </a:rPr>
              <a:t>[PRODUCT_NAME].</a:t>
            </a:r>
            <a:endParaRPr lang="en-US" sz="1200" b="1" baseline="0" dirty="0" smtClean="0"/>
          </a:p>
          <a:p>
            <a:endParaRPr lang="en-US" sz="1200" b="1" kern="1200" baseline="0" dirty="0" smtClean="0">
              <a:solidFill>
                <a:schemeClr val="tx1"/>
              </a:solidFill>
              <a:effectLst/>
              <a:latin typeface="+mn-lt"/>
              <a:ea typeface="+mn-ea"/>
              <a:cs typeface="+mn-cs"/>
              <a:sym typeface="Calibri"/>
            </a:endParaRPr>
          </a:p>
          <a:p>
            <a:r>
              <a:rPr lang="en-US" sz="1200" b="1" kern="1200" dirty="0" smtClean="0">
                <a:solidFill>
                  <a:schemeClr val="tx1"/>
                </a:solidFill>
                <a:effectLst/>
                <a:latin typeface="+mn-lt"/>
                <a:ea typeface="+mn-ea"/>
                <a:cs typeface="+mn-cs"/>
                <a:sym typeface="Calibri"/>
              </a:rPr>
              <a:t>[PRESS] </a:t>
            </a:r>
            <a:r>
              <a:rPr lang="en-US" sz="1200" kern="1200" dirty="0" smtClean="0">
                <a:solidFill>
                  <a:schemeClr val="tx1"/>
                </a:solidFill>
                <a:effectLst/>
                <a:latin typeface="+mn-lt"/>
                <a:ea typeface="+mn-ea"/>
                <a:cs typeface="+mn-cs"/>
                <a:sym typeface="Calibri"/>
              </a:rPr>
              <a:t>If you want to download this presentation and save it on your own system, click the </a:t>
            </a:r>
            <a:r>
              <a:rPr lang="en-US" sz="1200" b="1" kern="1200" dirty="0" smtClean="0">
                <a:solidFill>
                  <a:schemeClr val="tx1"/>
                </a:solidFill>
                <a:effectLst/>
                <a:latin typeface="+mn-lt"/>
                <a:ea typeface="+mn-ea"/>
                <a:cs typeface="+mn-cs"/>
                <a:sym typeface="Calibri"/>
              </a:rPr>
              <a:t>Tools &amp; Help</a:t>
            </a:r>
            <a:r>
              <a:rPr lang="en-US" sz="1200" kern="1200" dirty="0" smtClean="0">
                <a:solidFill>
                  <a:schemeClr val="tx1"/>
                </a:solidFill>
                <a:effectLst/>
                <a:latin typeface="+mn-lt"/>
                <a:ea typeface="+mn-ea"/>
                <a:cs typeface="+mn-cs"/>
                <a:sym typeface="Calibri"/>
              </a:rPr>
              <a:t> icon in the bottom-right corner of your window and select </a:t>
            </a:r>
            <a:r>
              <a:rPr lang="en-US" sz="1200" b="1" kern="1200" dirty="0" smtClean="0">
                <a:solidFill>
                  <a:schemeClr val="tx1"/>
                </a:solidFill>
                <a:effectLst/>
                <a:latin typeface="+mn-lt"/>
                <a:ea typeface="+mn-ea"/>
                <a:cs typeface="+mn-cs"/>
                <a:sym typeface="Calibri"/>
              </a:rPr>
              <a:t>Download</a:t>
            </a:r>
            <a:r>
              <a:rPr lang="en-US" sz="1200" kern="1200" dirty="0" smtClean="0">
                <a:solidFill>
                  <a:schemeClr val="tx1"/>
                </a:solidFill>
                <a:effectLst/>
                <a:latin typeface="+mn-lt"/>
                <a:ea typeface="+mn-ea"/>
                <a:cs typeface="+mn-cs"/>
                <a:sym typeface="Calibri"/>
              </a:rPr>
              <a:t>.</a:t>
            </a:r>
          </a:p>
          <a:p>
            <a:endParaRPr lang="en-US" sz="1200" kern="1200" dirty="0" smtClean="0">
              <a:solidFill>
                <a:schemeClr val="tx1"/>
              </a:solidFill>
              <a:effectLst/>
              <a:latin typeface="+mn-lt"/>
              <a:ea typeface="+mn-ea"/>
              <a:cs typeface="+mn-cs"/>
              <a:sym typeface="Calibri"/>
            </a:endParaRPr>
          </a:p>
          <a:p>
            <a:r>
              <a:rPr lang="en-US" sz="1200" kern="1200" dirty="0" smtClean="0">
                <a:solidFill>
                  <a:schemeClr val="tx1"/>
                </a:solidFill>
                <a:effectLst/>
                <a:latin typeface="+mn-lt"/>
                <a:ea typeface="+mn-ea"/>
                <a:cs typeface="+mn-cs"/>
                <a:sym typeface="Calibri"/>
              </a:rPr>
              <a:t>Or, if you want to access the PPT slides and speaker notes for future reference, go to the </a:t>
            </a:r>
            <a:r>
              <a:rPr lang="en-US" sz="1200" b="1" kern="1200" dirty="0" smtClean="0">
                <a:solidFill>
                  <a:schemeClr val="tx1"/>
                </a:solidFill>
                <a:effectLst/>
                <a:latin typeface="+mn-lt"/>
                <a:ea typeface="+mn-ea"/>
                <a:cs typeface="+mn-cs"/>
                <a:sym typeface="Calibri"/>
              </a:rPr>
              <a:t>Attachments</a:t>
            </a:r>
            <a:r>
              <a:rPr lang="en-US" sz="1200" b="1" kern="1200" baseline="0" dirty="0" smtClean="0">
                <a:solidFill>
                  <a:schemeClr val="tx1"/>
                </a:solidFill>
                <a:effectLst/>
                <a:latin typeface="+mn-lt"/>
                <a:ea typeface="+mn-ea"/>
                <a:cs typeface="+mn-cs"/>
                <a:sym typeface="Calibri"/>
              </a:rPr>
              <a:t> </a:t>
            </a:r>
            <a:r>
              <a:rPr lang="en-US" sz="1200" kern="1200" baseline="0" dirty="0" smtClean="0">
                <a:solidFill>
                  <a:schemeClr val="tx1"/>
                </a:solidFill>
                <a:effectLst/>
                <a:latin typeface="+mn-lt"/>
                <a:ea typeface="+mn-ea"/>
                <a:cs typeface="+mn-cs"/>
                <a:sym typeface="Calibri"/>
              </a:rPr>
              <a:t>tab in your window click to download the presentation.</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5BFEAE42-E3FE-4405-B7FC-4425D05B92A0}" type="slidenum">
              <a:rPr lang="en-US" smtClean="0"/>
              <a:pPr/>
              <a:t>1</a:t>
            </a:fld>
            <a:endParaRPr lang="en-US" dirty="0"/>
          </a:p>
        </p:txBody>
      </p:sp>
    </p:spTree>
    <p:extLst>
      <p:ext uri="{BB962C8B-B14F-4D97-AF65-F5344CB8AC3E}">
        <p14:creationId xmlns:p14="http://schemas.microsoft.com/office/powerpoint/2010/main" val="3444072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10</a:t>
            </a:fld>
            <a:endParaRPr lang="en-GB" dirty="0"/>
          </a:p>
        </p:txBody>
      </p:sp>
      <p:sp>
        <p:nvSpPr>
          <p:cNvPr id="5" name="Header Placeholder 5"/>
          <p:cNvSpPr>
            <a:spLocks noGrp="1"/>
          </p:cNvSpPr>
          <p:nvPr>
            <p:ph type="hdr" sz="quarter"/>
          </p:nvPr>
        </p:nvSpPr>
        <p:spPr>
          <a:xfrm>
            <a:off x="0" y="0"/>
            <a:ext cx="3169920" cy="480060"/>
          </a:xfrm>
        </p:spPr>
        <p:txBody>
          <a:bodyPr/>
          <a:lstStyle/>
          <a:p>
            <a:r>
              <a:rPr lang="fr-FR" dirty="0" smtClean="0"/>
              <a:t>Module 4 - </a:t>
            </a:r>
            <a:r>
              <a:rPr lang="fr-FR" dirty="0" err="1" smtClean="0"/>
              <a:t>Knowledge</a:t>
            </a:r>
            <a:r>
              <a:rPr lang="fr-FR" dirty="0" smtClean="0"/>
              <a:t> Management</a:t>
            </a:r>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6431450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11</a:t>
            </a:fld>
            <a:endParaRPr lang="en-GB" dirty="0"/>
          </a:p>
        </p:txBody>
      </p:sp>
      <p:sp>
        <p:nvSpPr>
          <p:cNvPr id="8" name="Header Placeholder 5"/>
          <p:cNvSpPr>
            <a:spLocks noGrp="1"/>
          </p:cNvSpPr>
          <p:nvPr>
            <p:ph type="hdr" sz="quarter"/>
          </p:nvPr>
        </p:nvSpPr>
        <p:spPr>
          <a:xfrm>
            <a:off x="0" y="0"/>
            <a:ext cx="3169920" cy="480060"/>
          </a:xfrm>
        </p:spPr>
        <p:txBody>
          <a:bodyPr/>
          <a:lstStyle/>
          <a:p>
            <a:r>
              <a:rPr lang="fr-FR" dirty="0" smtClean="0"/>
              <a:t>Module 4 - </a:t>
            </a:r>
            <a:r>
              <a:rPr lang="fr-FR" dirty="0" err="1" smtClean="0"/>
              <a:t>Knowledge</a:t>
            </a:r>
            <a:r>
              <a:rPr lang="fr-FR" dirty="0" smtClean="0"/>
              <a:t> Management</a:t>
            </a:r>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25258163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12</a:t>
            </a:fld>
            <a:endParaRPr lang="en-GB" dirty="0"/>
          </a:p>
        </p:txBody>
      </p:sp>
      <p:sp>
        <p:nvSpPr>
          <p:cNvPr id="8" name="Header Placeholder 5"/>
          <p:cNvSpPr>
            <a:spLocks noGrp="1"/>
          </p:cNvSpPr>
          <p:nvPr>
            <p:ph type="hdr" sz="quarter"/>
          </p:nvPr>
        </p:nvSpPr>
        <p:spPr>
          <a:xfrm>
            <a:off x="0" y="0"/>
            <a:ext cx="3169920" cy="480060"/>
          </a:xfrm>
        </p:spPr>
        <p:txBody>
          <a:bodyPr/>
          <a:lstStyle/>
          <a:p>
            <a:r>
              <a:rPr lang="fr-FR" dirty="0" smtClean="0"/>
              <a:t>Module 4 - </a:t>
            </a:r>
            <a:r>
              <a:rPr lang="fr-FR" dirty="0" err="1" smtClean="0"/>
              <a:t>Knowledge</a:t>
            </a:r>
            <a:r>
              <a:rPr lang="fr-FR" dirty="0" smtClean="0"/>
              <a:t> Management</a:t>
            </a:r>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3857690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13</a:t>
            </a:fld>
            <a:endParaRPr lang="en-GB" dirty="0"/>
          </a:p>
        </p:txBody>
      </p:sp>
      <p:sp>
        <p:nvSpPr>
          <p:cNvPr id="8" name="Header Placeholder 5"/>
          <p:cNvSpPr>
            <a:spLocks noGrp="1"/>
          </p:cNvSpPr>
          <p:nvPr>
            <p:ph type="hdr" sz="quarter"/>
          </p:nvPr>
        </p:nvSpPr>
        <p:spPr>
          <a:xfrm>
            <a:off x="0" y="0"/>
            <a:ext cx="3169920" cy="480060"/>
          </a:xfrm>
        </p:spPr>
        <p:txBody>
          <a:bodyPr/>
          <a:lstStyle/>
          <a:p>
            <a:r>
              <a:rPr lang="fr-FR" dirty="0" smtClean="0"/>
              <a:t>Module 4 - </a:t>
            </a:r>
            <a:r>
              <a:rPr lang="fr-FR" dirty="0" err="1" smtClean="0"/>
              <a:t>Knowledge</a:t>
            </a:r>
            <a:r>
              <a:rPr lang="fr-FR" dirty="0" smtClean="0"/>
              <a:t> Management</a:t>
            </a:r>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28732874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Hot topics are calculated by an algorithm that takes into account the words that appear in a given set of records (for example, in support requests or in incidents), and finds the topics in those records by looking for correlations between subsets of the words. The calculation takes into account the textual fields of the records (that includes title, description, and solution). The list of topics is calculated by removing extraneous items such as email addresses, single letters, common and rare words and now, as well, the   stop list words.</a:t>
            </a:r>
          </a:p>
          <a:p>
            <a:endParaRPr lang="en-AU" dirty="0">
              <a:latin typeface="Arial" panose="020B0604020202020204" pitchFamily="34" charset="0"/>
              <a:cs typeface="Arial" panose="020B0604020202020204" pitchFamily="34" charset="0"/>
            </a:endParaRPr>
          </a:p>
          <a:p>
            <a:r>
              <a:rPr lang="en-AU" dirty="0">
                <a:latin typeface="Arial" panose="020B0604020202020204" pitchFamily="34" charset="0"/>
                <a:cs typeface="Arial" panose="020B0604020202020204" pitchFamily="34" charset="0"/>
              </a:rPr>
              <a:t>This analytics as you will be ware is driven by the underlying IDOL technology, a component of HAVEN. So the idea here is to make the algorithm more efficient at producing meaningful results. Words like “should” “can” and “how” will appear in many unrelated questions and we have added them to the standard stop list to avoid them affecting the heat map. In a customer environment there may be other words that have the same affect and so we are giving customers the ability to adjust appropriately.</a:t>
            </a:r>
            <a:endParaRPr lang="en-US" dirty="0">
              <a:latin typeface="Arial" panose="020B0604020202020204" pitchFamily="34" charset="0"/>
              <a:cs typeface="Arial" panose="020B0604020202020204" pitchFamily="34" charset="0"/>
            </a:endParaRPr>
          </a:p>
          <a:p>
            <a:endParaRPr lang="en-AU"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So once the analytics have run - The resulting calculated number of topics depends on the number of records. And only the largest topics are presented in the hot topics map.</a:t>
            </a:r>
          </a:p>
          <a:p>
            <a:endParaRPr lang="en-AU"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minimum number of records that is used for calculation is 20 so if your sample size is less than 20 no heat map will be generated.</a:t>
            </a:r>
          </a:p>
          <a:p>
            <a:r>
              <a:rPr lang="en-US" dirty="0">
                <a:latin typeface="Arial" panose="020B0604020202020204" pitchFamily="34" charset="0"/>
                <a:cs typeface="Arial" panose="020B0604020202020204" pitchFamily="34" charset="0"/>
              </a:rPr>
              <a:t>If there are enough records, the resulting topics are displayed in a hot topics map, showing the three or four most significant terms for each topic.</a:t>
            </a:r>
          </a:p>
          <a:p>
            <a:r>
              <a:rPr lang="en-US" dirty="0">
                <a:latin typeface="Arial" panose="020B0604020202020204" pitchFamily="34" charset="0"/>
                <a:cs typeface="Arial" panose="020B0604020202020204" pitchFamily="34" charset="0"/>
              </a:rPr>
              <a:t>After the calculation, if a certain word is incorrectly or needlessly displayed in the hot topics map, it can be removed by adding it to the stop list.</a:t>
            </a:r>
          </a:p>
          <a:p>
            <a:endParaRPr lang="en-AU" dirty="0">
              <a:latin typeface="Arial" panose="020B0604020202020204" pitchFamily="34" charset="0"/>
              <a:cs typeface="Arial" panose="020B0604020202020204" pitchFamily="34" charset="0"/>
            </a:endParaRPr>
          </a:p>
          <a:p>
            <a:r>
              <a:rPr lang="en-AU" dirty="0">
                <a:latin typeface="Arial" panose="020B0604020202020204" pitchFamily="34" charset="0"/>
                <a:cs typeface="Arial" panose="020B0604020202020204" pitchFamily="34" charset="0"/>
              </a:rPr>
              <a:t>For those interested in the background detail of how the topics are determined you can see on the right hand side how it works. So for 20-50 records the heat map will display 3-4 topics whilst for more than 2,000 records the heat map will display up to 40 topics.</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9320852A-AB3E-41D6-8830-FA185BFEE792}" type="slidenum">
              <a:rPr lang="en-US" smtClean="0"/>
              <a:t>14</a:t>
            </a:fld>
            <a:endParaRPr lang="en-US"/>
          </a:p>
        </p:txBody>
      </p:sp>
      <p:sp>
        <p:nvSpPr>
          <p:cNvPr id="5" name="Header Placeholder 5"/>
          <p:cNvSpPr>
            <a:spLocks noGrp="1"/>
          </p:cNvSpPr>
          <p:nvPr>
            <p:ph type="hdr" sz="quarter"/>
          </p:nvPr>
        </p:nvSpPr>
        <p:spPr>
          <a:xfrm>
            <a:off x="0" y="0"/>
            <a:ext cx="3169920" cy="480060"/>
          </a:xfrm>
        </p:spPr>
        <p:txBody>
          <a:bodyPr/>
          <a:lstStyle/>
          <a:p>
            <a:r>
              <a:rPr lang="fr-FR" dirty="0" smtClean="0"/>
              <a:t>Module 4 - </a:t>
            </a:r>
            <a:r>
              <a:rPr lang="fr-FR" dirty="0" err="1" smtClean="0"/>
              <a:t>Knowledge</a:t>
            </a:r>
            <a:r>
              <a:rPr lang="fr-FR" dirty="0" smtClean="0"/>
              <a:t> Management</a:t>
            </a:r>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1010851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latin typeface="Arial" panose="020B0604020202020204" pitchFamily="34" charset="0"/>
                <a:cs typeface="Arial" panose="020B0604020202020204" pitchFamily="34" charset="0"/>
              </a:rPr>
              <a:t>Each topic shows the number records in that topic</a:t>
            </a:r>
          </a:p>
          <a:p>
            <a:endParaRPr lang="en-AU" dirty="0">
              <a:latin typeface="Arial" panose="020B0604020202020204" pitchFamily="34" charset="0"/>
              <a:cs typeface="Arial" panose="020B0604020202020204" pitchFamily="34" charset="0"/>
            </a:endParaRPr>
          </a:p>
          <a:p>
            <a:r>
              <a:rPr lang="en-AU" dirty="0">
                <a:latin typeface="Arial" panose="020B0604020202020204" pitchFamily="34" charset="0"/>
                <a:cs typeface="Arial" panose="020B0604020202020204" pitchFamily="34" charset="0"/>
              </a:rPr>
              <a:t>Two options for controlling the stop list:</a:t>
            </a:r>
          </a:p>
          <a:p>
            <a:pPr marL="181240" indent="-181240">
              <a:buFont typeface="Arial" panose="020B0604020202020204" pitchFamily="34" charset="0"/>
              <a:buChar char="•"/>
            </a:pPr>
            <a:r>
              <a:rPr lang="en-AU" dirty="0">
                <a:latin typeface="Arial" panose="020B0604020202020204" pitchFamily="34" charset="0"/>
                <a:cs typeface="Arial" panose="020B0604020202020204" pitchFamily="34" charset="0"/>
              </a:rPr>
              <a:t>The add to stop list button allows any user to add words to their own stop list</a:t>
            </a:r>
          </a:p>
          <a:p>
            <a:pPr marL="181240" indent="-181240">
              <a:buFont typeface="Arial" panose="020B0604020202020204" pitchFamily="34" charset="0"/>
              <a:buChar char="•"/>
            </a:pPr>
            <a:r>
              <a:rPr lang="en-AU" dirty="0">
                <a:latin typeface="Arial" panose="020B0604020202020204" pitchFamily="34" charset="0"/>
                <a:cs typeface="Arial" panose="020B0604020202020204" pitchFamily="34" charset="0"/>
              </a:rPr>
              <a:t>Whilst the Manage stop list button requires admin access and allows an authorised user to amend the master stop list</a:t>
            </a: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9320852A-AB3E-41D6-8830-FA185BFEE792}" type="slidenum">
              <a:rPr lang="en-US" smtClean="0"/>
              <a:t>15</a:t>
            </a:fld>
            <a:endParaRPr lang="en-US"/>
          </a:p>
        </p:txBody>
      </p:sp>
      <p:sp>
        <p:nvSpPr>
          <p:cNvPr id="5" name="Header Placeholder 5"/>
          <p:cNvSpPr>
            <a:spLocks noGrp="1"/>
          </p:cNvSpPr>
          <p:nvPr>
            <p:ph type="hdr" sz="quarter"/>
          </p:nvPr>
        </p:nvSpPr>
        <p:spPr>
          <a:xfrm>
            <a:off x="0" y="0"/>
            <a:ext cx="3169920" cy="480060"/>
          </a:xfrm>
        </p:spPr>
        <p:txBody>
          <a:bodyPr/>
          <a:lstStyle/>
          <a:p>
            <a:r>
              <a:rPr lang="fr-FR" dirty="0" smtClean="0"/>
              <a:t>Module 4 - </a:t>
            </a:r>
            <a:r>
              <a:rPr lang="fr-FR" dirty="0" err="1" smtClean="0"/>
              <a:t>Knowledge</a:t>
            </a:r>
            <a:r>
              <a:rPr lang="fr-FR" dirty="0" smtClean="0"/>
              <a:t> Management</a:t>
            </a:r>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2097640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When you click on add words to stop list, they are added to a user-defined list that is independent of the language you are entering. This means that this user-defined list may contain words in multiple languages.</a:t>
            </a:r>
          </a:p>
          <a:p>
            <a:r>
              <a:rPr lang="en-US" dirty="0">
                <a:latin typeface="Arial" panose="020B0604020202020204" pitchFamily="34" charset="0"/>
                <a:cs typeface="Arial" panose="020B0604020202020204" pitchFamily="34" charset="0"/>
              </a:rPr>
              <a:t>So, In the Hot Topic Analytics screen, click on add words to stop list:</a:t>
            </a:r>
          </a:p>
          <a:p>
            <a:pPr marL="181240" indent="-181240">
              <a:buFont typeface="Arial" panose="020B0604020202020204" pitchFamily="34" charset="0"/>
              <a:buChar char="•"/>
            </a:pPr>
            <a:r>
              <a:rPr lang="en-US" dirty="0">
                <a:latin typeface="Arial" panose="020B0604020202020204" pitchFamily="34" charset="0"/>
                <a:cs typeface="Arial" panose="020B0604020202020204" pitchFamily="34" charset="0"/>
              </a:rPr>
              <a:t>A list of words that appear in the analysis for this topic </a:t>
            </a:r>
          </a:p>
          <a:p>
            <a:pPr marL="181240" indent="-181240">
              <a:buFont typeface="Arial" panose="020B0604020202020204" pitchFamily="34" charset="0"/>
              <a:buChar char="•"/>
            </a:pPr>
            <a:r>
              <a:rPr lang="en-US" dirty="0">
                <a:latin typeface="Arial" panose="020B0604020202020204" pitchFamily="34" charset="0"/>
                <a:cs typeface="Arial" panose="020B0604020202020204" pitchFamily="34" charset="0"/>
              </a:rPr>
              <a:t>Select one or more words to add to the stop list.</a:t>
            </a:r>
          </a:p>
          <a:p>
            <a:r>
              <a:rPr lang="en-AU"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When you are finished, click  to update the stop list and return to the Hot Topic Analytics screen. </a:t>
            </a:r>
          </a:p>
          <a:p>
            <a:r>
              <a:rPr lang="en-US" dirty="0">
                <a:latin typeface="Arial" panose="020B0604020202020204" pitchFamily="34" charset="0"/>
                <a:cs typeface="Arial" panose="020B0604020202020204" pitchFamily="34" charset="0"/>
              </a:rPr>
              <a:t>The hot topics map is immediately updated to show that the terms are no longer included in the results, and the number of related records is updated as well.</a:t>
            </a:r>
          </a:p>
        </p:txBody>
      </p:sp>
      <p:sp>
        <p:nvSpPr>
          <p:cNvPr id="4" name="Slide Number Placeholder 3"/>
          <p:cNvSpPr>
            <a:spLocks noGrp="1"/>
          </p:cNvSpPr>
          <p:nvPr>
            <p:ph type="sldNum" sz="quarter" idx="10"/>
          </p:nvPr>
        </p:nvSpPr>
        <p:spPr/>
        <p:txBody>
          <a:bodyPr/>
          <a:lstStyle/>
          <a:p>
            <a:fld id="{9320852A-AB3E-41D6-8830-FA185BFEE792}" type="slidenum">
              <a:rPr lang="en-US" smtClean="0"/>
              <a:t>16</a:t>
            </a:fld>
            <a:endParaRPr lang="en-US"/>
          </a:p>
        </p:txBody>
      </p:sp>
      <p:sp>
        <p:nvSpPr>
          <p:cNvPr id="5" name="Header Placeholder 5"/>
          <p:cNvSpPr>
            <a:spLocks noGrp="1"/>
          </p:cNvSpPr>
          <p:nvPr>
            <p:ph type="hdr" sz="quarter"/>
          </p:nvPr>
        </p:nvSpPr>
        <p:spPr>
          <a:xfrm>
            <a:off x="0" y="0"/>
            <a:ext cx="3169920" cy="480060"/>
          </a:xfrm>
        </p:spPr>
        <p:txBody>
          <a:bodyPr/>
          <a:lstStyle/>
          <a:p>
            <a:r>
              <a:rPr lang="fr-FR" dirty="0" smtClean="0"/>
              <a:t>Module 4 - </a:t>
            </a:r>
            <a:r>
              <a:rPr lang="fr-FR" dirty="0" err="1" smtClean="0"/>
              <a:t>Knowledge</a:t>
            </a:r>
            <a:r>
              <a:rPr lang="fr-FR" dirty="0" smtClean="0"/>
              <a:t> Management</a:t>
            </a:r>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23335839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As an Admin, when you click on manage the stop list, you can add or delete words from the user-defined list, as well as delete words from the out-of-the-box lists. </a:t>
            </a:r>
          </a:p>
          <a:p>
            <a:r>
              <a:rPr lang="en-AU" dirty="0">
                <a:latin typeface="Arial" panose="020B0604020202020204" pitchFamily="34" charset="0"/>
                <a:cs typeface="Arial" panose="020B0604020202020204" pitchFamily="34" charset="0"/>
              </a:rPr>
              <a:t>When you manage the Stop list this way, words are stored by language</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 the Hot Topic Analytics screen, click Manage Stop list, then do one of the following:</a:t>
            </a:r>
          </a:p>
          <a:p>
            <a:pPr marL="181240" indent="-181240">
              <a:buFont typeface="Arial" panose="020B0604020202020204" pitchFamily="34" charset="0"/>
              <a:buChar char="•"/>
            </a:pPr>
            <a:r>
              <a:rPr lang="en-US" dirty="0">
                <a:latin typeface="Arial" panose="020B0604020202020204" pitchFamily="34" charset="0"/>
                <a:cs typeface="Arial" panose="020B0604020202020204" pitchFamily="34" charset="0"/>
              </a:rPr>
              <a:t>To remove a word from either the user-defined stop lists or one of the system-defined lists, select a specific list and click next to the words you want to remove.</a:t>
            </a:r>
          </a:p>
          <a:p>
            <a:pPr marL="181240" indent="-181240">
              <a:buFont typeface="Arial" panose="020B0604020202020204" pitchFamily="34" charset="0"/>
              <a:buChar char="•"/>
            </a:pPr>
            <a:r>
              <a:rPr lang="en-US" dirty="0">
                <a:latin typeface="Arial" panose="020B0604020202020204" pitchFamily="34" charset="0"/>
                <a:cs typeface="Arial" panose="020B0604020202020204" pitchFamily="34" charset="0"/>
              </a:rPr>
              <a:t>To add a word to the stop list, enter a word and click . The word is added to the user-defined list.</a:t>
            </a:r>
          </a:p>
          <a:p>
            <a:pPr marL="181240" indent="-181240" defTabSz="966612">
              <a:buFont typeface="Arial" panose="020B0604020202020204" pitchFamily="34" charset="0"/>
              <a:buChar char="•"/>
              <a:defRPr/>
            </a:pPr>
            <a:r>
              <a:rPr lang="en-US" dirty="0">
                <a:latin typeface="Arial" panose="020B0604020202020204" pitchFamily="34" charset="0"/>
                <a:cs typeface="Arial" panose="020B0604020202020204" pitchFamily="34" charset="0"/>
              </a:rPr>
              <a:t>To search for a particular word, enter it in the Search field and click</a:t>
            </a:r>
          </a:p>
        </p:txBody>
      </p:sp>
      <p:sp>
        <p:nvSpPr>
          <p:cNvPr id="4" name="Slide Number Placeholder 3"/>
          <p:cNvSpPr>
            <a:spLocks noGrp="1"/>
          </p:cNvSpPr>
          <p:nvPr>
            <p:ph type="sldNum" sz="quarter" idx="10"/>
          </p:nvPr>
        </p:nvSpPr>
        <p:spPr/>
        <p:txBody>
          <a:bodyPr/>
          <a:lstStyle/>
          <a:p>
            <a:fld id="{9320852A-AB3E-41D6-8830-FA185BFEE792}" type="slidenum">
              <a:rPr lang="en-US" smtClean="0"/>
              <a:t>17</a:t>
            </a:fld>
            <a:endParaRPr lang="en-US"/>
          </a:p>
        </p:txBody>
      </p:sp>
      <p:sp>
        <p:nvSpPr>
          <p:cNvPr id="5" name="Header Placeholder 5"/>
          <p:cNvSpPr>
            <a:spLocks noGrp="1"/>
          </p:cNvSpPr>
          <p:nvPr>
            <p:ph type="hdr" sz="quarter"/>
          </p:nvPr>
        </p:nvSpPr>
        <p:spPr>
          <a:xfrm>
            <a:off x="0" y="0"/>
            <a:ext cx="3169920" cy="480060"/>
          </a:xfrm>
        </p:spPr>
        <p:txBody>
          <a:bodyPr/>
          <a:lstStyle/>
          <a:p>
            <a:r>
              <a:rPr lang="fr-FR" dirty="0" smtClean="0"/>
              <a:t>Module 4 - </a:t>
            </a:r>
            <a:r>
              <a:rPr lang="fr-FR" dirty="0" err="1" smtClean="0"/>
              <a:t>Knowledge</a:t>
            </a:r>
            <a:r>
              <a:rPr lang="fr-FR" dirty="0" smtClean="0"/>
              <a:t> Management</a:t>
            </a:r>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40769326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18</a:t>
            </a:fld>
            <a:endParaRPr lang="en-GB" dirty="0"/>
          </a:p>
        </p:txBody>
      </p:sp>
      <p:sp>
        <p:nvSpPr>
          <p:cNvPr id="5" name="Footer Placeholder 4"/>
          <p:cNvSpPr>
            <a:spLocks noGrp="1"/>
          </p:cNvSpPr>
          <p:nvPr>
            <p:ph type="ftr" sz="quarter" idx="11"/>
          </p:nvPr>
        </p:nvSpPr>
        <p:spPr/>
        <p:txBody>
          <a:bodyPr/>
          <a:lstStyle/>
          <a:p>
            <a:r>
              <a:rPr lang="en-US" smtClean="0"/>
              <a:t>HPE Service Anywhere - Partner Training (February 2016)</a:t>
            </a:r>
            <a:endParaRPr lang="en-GB" dirty="0"/>
          </a:p>
        </p:txBody>
      </p:sp>
      <p:sp>
        <p:nvSpPr>
          <p:cNvPr id="6" name="Header Placeholder 5"/>
          <p:cNvSpPr>
            <a:spLocks noGrp="1"/>
          </p:cNvSpPr>
          <p:nvPr>
            <p:ph type="hdr" sz="quarter" idx="12"/>
          </p:nvPr>
        </p:nvSpPr>
        <p:spPr/>
        <p:txBody>
          <a:bodyPr/>
          <a:lstStyle/>
          <a:p>
            <a:r>
              <a:rPr lang="fr-FR" smtClean="0"/>
              <a:t>Module 4 - Knowledge Management</a:t>
            </a:r>
            <a:endParaRPr lang="en-GB" dirty="0"/>
          </a:p>
        </p:txBody>
      </p:sp>
    </p:spTree>
    <p:extLst>
      <p:ext uri="{BB962C8B-B14F-4D97-AF65-F5344CB8AC3E}">
        <p14:creationId xmlns:p14="http://schemas.microsoft.com/office/powerpoint/2010/main" val="1270317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19</a:t>
            </a:fld>
            <a:endParaRPr lang="en-GB" dirty="0"/>
          </a:p>
        </p:txBody>
      </p:sp>
      <p:sp>
        <p:nvSpPr>
          <p:cNvPr id="8" name="Header Placeholder 5"/>
          <p:cNvSpPr>
            <a:spLocks noGrp="1"/>
          </p:cNvSpPr>
          <p:nvPr>
            <p:ph type="hdr" sz="quarter"/>
          </p:nvPr>
        </p:nvSpPr>
        <p:spPr>
          <a:xfrm>
            <a:off x="0" y="0"/>
            <a:ext cx="3169920" cy="480060"/>
          </a:xfrm>
        </p:spPr>
        <p:txBody>
          <a:bodyPr/>
          <a:lstStyle/>
          <a:p>
            <a:r>
              <a:rPr lang="fr-FR" dirty="0" smtClean="0"/>
              <a:t>Module 4 - </a:t>
            </a:r>
            <a:r>
              <a:rPr lang="fr-FR" dirty="0" err="1" smtClean="0"/>
              <a:t>Knowledge</a:t>
            </a:r>
            <a:r>
              <a:rPr lang="fr-FR" dirty="0" smtClean="0"/>
              <a:t> Management</a:t>
            </a:r>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1764083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2</a:t>
            </a:fld>
            <a:endParaRPr lang="en-GB" dirty="0"/>
          </a:p>
        </p:txBody>
      </p:sp>
      <p:sp>
        <p:nvSpPr>
          <p:cNvPr id="5" name="Footer Placeholder 4"/>
          <p:cNvSpPr>
            <a:spLocks noGrp="1"/>
          </p:cNvSpPr>
          <p:nvPr>
            <p:ph type="ftr" sz="quarter" idx="11"/>
          </p:nvPr>
        </p:nvSpPr>
        <p:spPr/>
        <p:txBody>
          <a:bodyPr/>
          <a:lstStyle/>
          <a:p>
            <a:r>
              <a:rPr lang="en-US" smtClean="0"/>
              <a:t>HPE Service Anywhere - Partner Training (February 2016)</a:t>
            </a:r>
            <a:endParaRPr lang="en-GB" dirty="0"/>
          </a:p>
        </p:txBody>
      </p:sp>
      <p:sp>
        <p:nvSpPr>
          <p:cNvPr id="6" name="Header Placeholder 5"/>
          <p:cNvSpPr>
            <a:spLocks noGrp="1"/>
          </p:cNvSpPr>
          <p:nvPr>
            <p:ph type="hdr" sz="quarter" idx="12"/>
          </p:nvPr>
        </p:nvSpPr>
        <p:spPr/>
        <p:txBody>
          <a:bodyPr/>
          <a:lstStyle/>
          <a:p>
            <a:r>
              <a:rPr lang="fr-FR" smtClean="0"/>
              <a:t>Module 4 - Knowledge Management</a:t>
            </a:r>
            <a:endParaRPr lang="en-GB" dirty="0"/>
          </a:p>
        </p:txBody>
      </p:sp>
    </p:spTree>
    <p:extLst>
      <p:ext uri="{BB962C8B-B14F-4D97-AF65-F5344CB8AC3E}">
        <p14:creationId xmlns:p14="http://schemas.microsoft.com/office/powerpoint/2010/main" val="36247197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100"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20</a:t>
            </a:fld>
            <a:endParaRPr lang="en-GB" dirty="0"/>
          </a:p>
        </p:txBody>
      </p:sp>
      <p:sp>
        <p:nvSpPr>
          <p:cNvPr id="5" name="Header Placeholder 5"/>
          <p:cNvSpPr>
            <a:spLocks noGrp="1"/>
          </p:cNvSpPr>
          <p:nvPr>
            <p:ph type="hdr" sz="quarter"/>
          </p:nvPr>
        </p:nvSpPr>
        <p:spPr>
          <a:xfrm>
            <a:off x="0" y="0"/>
            <a:ext cx="3169920" cy="480060"/>
          </a:xfrm>
        </p:spPr>
        <p:txBody>
          <a:bodyPr/>
          <a:lstStyle/>
          <a:p>
            <a:r>
              <a:rPr lang="fr-FR" dirty="0" smtClean="0"/>
              <a:t>Module 4 - </a:t>
            </a:r>
            <a:r>
              <a:rPr lang="fr-FR" dirty="0" err="1" smtClean="0"/>
              <a:t>Knowledge</a:t>
            </a:r>
            <a:r>
              <a:rPr lang="fr-FR" dirty="0" smtClean="0"/>
              <a:t> Management</a:t>
            </a:r>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382115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21</a:t>
            </a:fld>
            <a:endParaRPr lang="en-GB" dirty="0"/>
          </a:p>
        </p:txBody>
      </p:sp>
      <p:sp>
        <p:nvSpPr>
          <p:cNvPr id="8" name="Header Placeholder 5"/>
          <p:cNvSpPr>
            <a:spLocks noGrp="1"/>
          </p:cNvSpPr>
          <p:nvPr>
            <p:ph type="hdr" sz="quarter"/>
          </p:nvPr>
        </p:nvSpPr>
        <p:spPr>
          <a:xfrm>
            <a:off x="0" y="0"/>
            <a:ext cx="3169920" cy="480060"/>
          </a:xfrm>
        </p:spPr>
        <p:txBody>
          <a:bodyPr/>
          <a:lstStyle/>
          <a:p>
            <a:r>
              <a:rPr lang="fr-FR" dirty="0" smtClean="0"/>
              <a:t>Module 4 - </a:t>
            </a:r>
            <a:r>
              <a:rPr lang="fr-FR" dirty="0" err="1" smtClean="0"/>
              <a:t>Knowledge</a:t>
            </a:r>
            <a:r>
              <a:rPr lang="fr-FR" dirty="0" smtClean="0"/>
              <a:t> Management</a:t>
            </a:r>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20402416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22</a:t>
            </a:fld>
            <a:endParaRPr lang="en-GB" dirty="0"/>
          </a:p>
        </p:txBody>
      </p:sp>
      <p:sp>
        <p:nvSpPr>
          <p:cNvPr id="5" name="Header Placeholder 5"/>
          <p:cNvSpPr>
            <a:spLocks noGrp="1"/>
          </p:cNvSpPr>
          <p:nvPr>
            <p:ph type="hdr" sz="quarter"/>
          </p:nvPr>
        </p:nvSpPr>
        <p:spPr>
          <a:xfrm>
            <a:off x="0" y="0"/>
            <a:ext cx="3169920" cy="480060"/>
          </a:xfrm>
        </p:spPr>
        <p:txBody>
          <a:bodyPr/>
          <a:lstStyle/>
          <a:p>
            <a:r>
              <a:rPr lang="fr-FR" dirty="0" smtClean="0"/>
              <a:t>Module 4 - </a:t>
            </a:r>
            <a:r>
              <a:rPr lang="fr-FR" dirty="0" err="1" smtClean="0"/>
              <a:t>Knowledge</a:t>
            </a:r>
            <a:r>
              <a:rPr lang="fr-FR" dirty="0" smtClean="0"/>
              <a:t> Management</a:t>
            </a:r>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1577863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3" y="744538"/>
            <a:ext cx="6623050" cy="3725862"/>
          </a:xfrm>
        </p:spPr>
      </p:sp>
      <p:sp>
        <p:nvSpPr>
          <p:cNvPr id="3" name="Notes Placeholder 2"/>
          <p:cNvSpPr>
            <a:spLocks noGrp="1"/>
          </p:cNvSpPr>
          <p:nvPr>
            <p:ph type="body" idx="1"/>
          </p:nvPr>
        </p:nvSpPr>
        <p:spPr/>
        <p:txBody>
          <a:bodyPr>
            <a:noAutofit/>
          </a:bodyPr>
          <a:lstStyle/>
          <a:p>
            <a:pPr marL="5029" marR="0" lvl="0" indent="0" algn="l" defTabSz="914400" rtl="0" eaLnBrk="1" fontAlgn="auto" latinLnBrk="0" hangingPunct="1">
              <a:lnSpc>
                <a:spcPct val="100000"/>
              </a:lnSpc>
              <a:spcBef>
                <a:spcPts val="600"/>
              </a:spcBef>
              <a:spcAft>
                <a:spcPts val="0"/>
              </a:spcAft>
              <a:buClrTx/>
              <a:buSzTx/>
              <a:buFont typeface="Arial"/>
              <a:buNone/>
              <a:tabLst/>
              <a:defRPr/>
            </a:pPr>
            <a:r>
              <a:rPr lang="en-AU" dirty="0" smtClean="0">
                <a:latin typeface="Arial" panose="020B0604020202020204" pitchFamily="34" charset="0"/>
                <a:cs typeface="Arial" panose="020B0604020202020204" pitchFamily="34" charset="0"/>
              </a:rPr>
              <a:t>The ability to manage Localization in the one knowledge article,</a:t>
            </a:r>
            <a:r>
              <a:rPr lang="en-AU" baseline="0" dirty="0" smtClean="0">
                <a:latin typeface="Arial" panose="020B0604020202020204" pitchFamily="34" charset="0"/>
                <a:cs typeface="Arial" panose="020B0604020202020204" pitchFamily="34" charset="0"/>
              </a:rPr>
              <a:t> </a:t>
            </a:r>
            <a:r>
              <a:rPr lang="en-AU" dirty="0" smtClean="0">
                <a:latin typeface="Arial" panose="020B0604020202020204" pitchFamily="34" charset="0"/>
                <a:cs typeface="Arial" panose="020B0604020202020204" pitchFamily="34" charset="0"/>
              </a:rPr>
              <a:t>allows you to manage the lifecycle of the knowledge in a multilingual environment much more efficiently.</a:t>
            </a:r>
          </a:p>
          <a:p>
            <a:pPr marL="5029" marR="0" lvl="0" indent="0" algn="l" defTabSz="914400" rtl="0" eaLnBrk="1" fontAlgn="auto" latinLnBrk="0" hangingPunct="1">
              <a:lnSpc>
                <a:spcPct val="100000"/>
              </a:lnSpc>
              <a:spcBef>
                <a:spcPts val="600"/>
              </a:spcBef>
              <a:spcAft>
                <a:spcPts val="0"/>
              </a:spcAft>
              <a:buClrTx/>
              <a:buSzTx/>
              <a:buFont typeface="Arial"/>
              <a:buNone/>
              <a:tabLst/>
              <a:defRPr/>
            </a:pPr>
            <a:r>
              <a:rPr lang="en-AU" dirty="0" smtClean="0">
                <a:latin typeface="Arial" panose="020B0604020202020204" pitchFamily="34" charset="0"/>
                <a:cs typeface="Arial" panose="020B0604020202020204" pitchFamily="34" charset="0"/>
              </a:rPr>
              <a:t>Service Anywhere provides also on the fly translation for non-localized articles.</a:t>
            </a:r>
            <a:r>
              <a:rPr lang="en-AU" baseline="0" dirty="0" smtClean="0">
                <a:latin typeface="Arial" panose="020B0604020202020204" pitchFamily="34" charset="0"/>
                <a:cs typeface="Arial" panose="020B0604020202020204" pitchFamily="34" charset="0"/>
              </a:rPr>
              <a:t> </a:t>
            </a:r>
          </a:p>
          <a:p>
            <a:pPr marL="5029" marR="0" lvl="0" indent="0" algn="l" defTabSz="914400" rtl="0" eaLnBrk="1" fontAlgn="auto" latinLnBrk="0" hangingPunct="1">
              <a:lnSpc>
                <a:spcPct val="100000"/>
              </a:lnSpc>
              <a:spcBef>
                <a:spcPts val="600"/>
              </a:spcBef>
              <a:spcAft>
                <a:spcPts val="0"/>
              </a:spcAft>
              <a:buClrTx/>
              <a:buSzTx/>
              <a:buFont typeface="Arial"/>
              <a:buNone/>
              <a:tabLst/>
              <a:defRPr/>
            </a:pPr>
            <a:r>
              <a:rPr lang="en-AU" baseline="0" dirty="0" smtClean="0">
                <a:latin typeface="Arial" panose="020B0604020202020204" pitchFamily="34" charset="0"/>
                <a:cs typeface="Arial" panose="020B0604020202020204" pitchFamily="34" charset="0"/>
              </a:rPr>
              <a:t>Having both options allows a customer to decide on the best option for their circumstances and indeed they may chose to use both methods in different scenarios.</a:t>
            </a:r>
            <a:endParaRPr lang="en-AU" dirty="0" smtClean="0">
              <a:latin typeface="Arial" panose="020B0604020202020204" pitchFamily="34" charset="0"/>
              <a:cs typeface="Arial" panose="020B0604020202020204" pitchFamily="34" charset="0"/>
            </a:endParaRPr>
          </a:p>
          <a:p>
            <a:pPr marL="5029" marR="0" lvl="0" indent="0" algn="l" defTabSz="914400" rtl="0" eaLnBrk="1" fontAlgn="auto" latinLnBrk="0" hangingPunct="1">
              <a:lnSpc>
                <a:spcPct val="100000"/>
              </a:lnSpc>
              <a:spcBef>
                <a:spcPts val="600"/>
              </a:spcBef>
              <a:spcAft>
                <a:spcPts val="0"/>
              </a:spcAft>
              <a:buClrTx/>
              <a:buSzTx/>
              <a:buFont typeface="Arial"/>
              <a:buNone/>
              <a:tabLst/>
              <a:defRPr/>
            </a:pPr>
            <a:endParaRPr lang="en-AU" dirty="0" smtClean="0">
              <a:latin typeface="Arial" panose="020B0604020202020204" pitchFamily="34" charset="0"/>
              <a:cs typeface="Arial" panose="020B0604020202020204" pitchFamily="34" charset="0"/>
            </a:endParaRPr>
          </a:p>
          <a:p>
            <a:pPr marL="5029" marR="0" lvl="0" indent="0" algn="l" defTabSz="914400" rtl="0" eaLnBrk="1" fontAlgn="auto" latinLnBrk="0" hangingPunct="1">
              <a:lnSpc>
                <a:spcPct val="100000"/>
              </a:lnSpc>
              <a:spcBef>
                <a:spcPts val="600"/>
              </a:spcBef>
              <a:spcAft>
                <a:spcPts val="0"/>
              </a:spcAft>
              <a:buClrTx/>
              <a:buSzTx/>
              <a:buFont typeface="Arial"/>
              <a:buNone/>
              <a:tabLst/>
              <a:defRPr/>
            </a:pPr>
            <a:r>
              <a:rPr lang="en-AU" dirty="0" smtClean="0">
                <a:latin typeface="Arial" panose="020B0604020202020204" pitchFamily="34" charset="0"/>
                <a:cs typeface="Arial" panose="020B0604020202020204" pitchFamily="34" charset="0"/>
              </a:rPr>
              <a:t>T</a:t>
            </a:r>
            <a:r>
              <a:rPr lang="en-AU" baseline="0" dirty="0" smtClean="0">
                <a:latin typeface="Arial" panose="020B0604020202020204" pitchFamily="34" charset="0"/>
                <a:cs typeface="Arial" panose="020B0604020202020204" pitchFamily="34" charset="0"/>
              </a:rPr>
              <a:t>he process for localization is:</a:t>
            </a:r>
          </a:p>
          <a:p>
            <a:pPr marL="5029" marR="0" lvl="0" indent="0" algn="l" defTabSz="914400" rtl="0" eaLnBrk="1" fontAlgn="auto" latinLnBrk="0" hangingPunct="1">
              <a:lnSpc>
                <a:spcPct val="100000"/>
              </a:lnSpc>
              <a:spcBef>
                <a:spcPts val="600"/>
              </a:spcBef>
              <a:spcAft>
                <a:spcPts val="0"/>
              </a:spcAft>
              <a:buClrTx/>
              <a:buSzTx/>
              <a:buFont typeface="Arial"/>
              <a:buNone/>
              <a:tabLst/>
              <a:defRPr/>
            </a:pPr>
            <a:r>
              <a:rPr lang="en-AU" baseline="0" dirty="0" smtClean="0">
                <a:latin typeface="Arial" panose="020B0604020202020204" pitchFamily="34" charset="0"/>
                <a:cs typeface="Arial" panose="020B0604020202020204" pitchFamily="34" charset="0"/>
              </a:rPr>
              <a:t>- Export the article for translation</a:t>
            </a:r>
          </a:p>
          <a:p>
            <a:pPr marL="5029" marR="0" lvl="0" indent="0" algn="l" defTabSz="914400" rtl="0" eaLnBrk="1" fontAlgn="auto" latinLnBrk="0" hangingPunct="1">
              <a:lnSpc>
                <a:spcPct val="100000"/>
              </a:lnSpc>
              <a:spcBef>
                <a:spcPts val="600"/>
              </a:spcBef>
              <a:spcAft>
                <a:spcPts val="0"/>
              </a:spcAft>
              <a:buClrTx/>
              <a:buSzTx/>
              <a:buFont typeface="Arial"/>
              <a:buNone/>
              <a:tabLst/>
              <a:defRPr/>
            </a:pPr>
            <a:r>
              <a:rPr lang="en-AU" baseline="0" dirty="0" smtClean="0">
                <a:latin typeface="Arial" panose="020B0604020202020204" pitchFamily="34" charset="0"/>
                <a:cs typeface="Arial" panose="020B0604020202020204" pitchFamily="34" charset="0"/>
              </a:rPr>
              <a:t>- A csv file is created that can be sent off to your translation service (or for you to translate in-house)</a:t>
            </a:r>
          </a:p>
          <a:p>
            <a:pPr marL="5029" marR="0" lvl="0" indent="0" algn="l" defTabSz="914400" rtl="0" eaLnBrk="1" fontAlgn="auto" latinLnBrk="0" hangingPunct="1">
              <a:lnSpc>
                <a:spcPct val="100000"/>
              </a:lnSpc>
              <a:spcBef>
                <a:spcPts val="600"/>
              </a:spcBef>
              <a:spcAft>
                <a:spcPts val="0"/>
              </a:spcAft>
              <a:buClrTx/>
              <a:buSzTx/>
              <a:buFont typeface="Arial"/>
              <a:buNone/>
              <a:tabLst/>
              <a:defRPr/>
            </a:pPr>
            <a:r>
              <a:rPr lang="en-AU" baseline="0" dirty="0" smtClean="0">
                <a:latin typeface="Arial" panose="020B0604020202020204" pitchFamily="34" charset="0"/>
                <a:cs typeface="Arial" panose="020B0604020202020204" pitchFamily="34" charset="0"/>
              </a:rPr>
              <a:t>- A separate csv is created for each language so if you are translating to multiple languages you will have multiple CSVs</a:t>
            </a:r>
          </a:p>
          <a:p>
            <a:pPr marL="5029" marR="0" lvl="0" indent="0" algn="l" defTabSz="914400" rtl="0" eaLnBrk="1" fontAlgn="auto" latinLnBrk="0" hangingPunct="1">
              <a:lnSpc>
                <a:spcPct val="100000"/>
              </a:lnSpc>
              <a:spcBef>
                <a:spcPts val="600"/>
              </a:spcBef>
              <a:spcAft>
                <a:spcPts val="0"/>
              </a:spcAft>
              <a:buClrTx/>
              <a:buSzTx/>
              <a:buFontTx/>
              <a:buNone/>
              <a:tabLst/>
              <a:defRPr/>
            </a:pPr>
            <a:r>
              <a:rPr lang="en-AU" baseline="0" dirty="0" smtClean="0">
                <a:latin typeface="Arial" panose="020B0604020202020204" pitchFamily="34" charset="0"/>
                <a:cs typeface="Arial" panose="020B0604020202020204" pitchFamily="34" charset="0"/>
              </a:rPr>
              <a:t>- Once translated - Re-import the CSVs </a:t>
            </a:r>
          </a:p>
          <a:p>
            <a:pPr marL="5029" marR="0" lvl="0" indent="0" algn="l" defTabSz="914400" rtl="0" eaLnBrk="1" fontAlgn="auto" latinLnBrk="0" hangingPunct="1">
              <a:lnSpc>
                <a:spcPct val="100000"/>
              </a:lnSpc>
              <a:spcBef>
                <a:spcPts val="600"/>
              </a:spcBef>
              <a:spcAft>
                <a:spcPts val="0"/>
              </a:spcAft>
              <a:buClrTx/>
              <a:buSzTx/>
              <a:buFont typeface="Arial"/>
              <a:buNone/>
              <a:tabLst/>
              <a:defRPr/>
            </a:pPr>
            <a:r>
              <a:rPr lang="en-AU" baseline="0" dirty="0" smtClean="0">
                <a:latin typeface="Arial" panose="020B0604020202020204" pitchFamily="34" charset="0"/>
                <a:cs typeface="Arial" panose="020B0604020202020204" pitchFamily="34" charset="0"/>
              </a:rPr>
              <a:t>- As you import - </a:t>
            </a:r>
            <a:r>
              <a:rPr lang="en-US" dirty="0" smtClean="0">
                <a:effectLst/>
                <a:latin typeface="Arial" panose="020B0604020202020204" pitchFamily="34" charset="0"/>
                <a:cs typeface="Arial" panose="020B0604020202020204" pitchFamily="34" charset="0"/>
              </a:rPr>
              <a:t>You will see the progress of the import. </a:t>
            </a:r>
          </a:p>
          <a:p>
            <a:pPr marL="5029" marR="0" lvl="0" indent="0" algn="l" defTabSz="914400" rtl="0" eaLnBrk="1" fontAlgn="auto" latinLnBrk="0" hangingPunct="1">
              <a:lnSpc>
                <a:spcPct val="100000"/>
              </a:lnSpc>
              <a:spcBef>
                <a:spcPts val="600"/>
              </a:spcBef>
              <a:spcAft>
                <a:spcPts val="0"/>
              </a:spcAft>
              <a:buClrTx/>
              <a:buSzTx/>
              <a:buFont typeface="Arial"/>
              <a:buNone/>
              <a:tabLst/>
              <a:defRPr/>
            </a:pPr>
            <a:r>
              <a:rPr lang="en-US" dirty="0" smtClean="0">
                <a:effectLst/>
                <a:latin typeface="Arial" panose="020B0604020202020204" pitchFamily="34" charset="0"/>
                <a:cs typeface="Arial" panose="020B0604020202020204" pitchFamily="34" charset="0"/>
              </a:rPr>
              <a:t>-</a:t>
            </a:r>
            <a:r>
              <a:rPr lang="en-US" baseline="0" dirty="0" smtClean="0">
                <a:effectLst/>
                <a:latin typeface="Arial" panose="020B0604020202020204" pitchFamily="34" charset="0"/>
                <a:cs typeface="Arial" panose="020B0604020202020204" pitchFamily="34" charset="0"/>
              </a:rPr>
              <a:t> </a:t>
            </a:r>
            <a:r>
              <a:rPr lang="en-US" dirty="0" smtClean="0">
                <a:effectLst/>
                <a:latin typeface="Arial" panose="020B0604020202020204" pitchFamily="34" charset="0"/>
                <a:cs typeface="Arial" panose="020B0604020202020204" pitchFamily="34" charset="0"/>
              </a:rPr>
              <a:t>At the end of the import the dialog box displays the results, including the number of records successfully imported and the number of failed records. </a:t>
            </a:r>
          </a:p>
          <a:p>
            <a:pPr marL="5029" marR="0" lvl="0" indent="0" algn="l" defTabSz="914400" rtl="0" eaLnBrk="1" fontAlgn="auto" latinLnBrk="0" hangingPunct="1">
              <a:lnSpc>
                <a:spcPct val="100000"/>
              </a:lnSpc>
              <a:spcBef>
                <a:spcPts val="600"/>
              </a:spcBef>
              <a:spcAft>
                <a:spcPts val="0"/>
              </a:spcAft>
              <a:buClrTx/>
              <a:buSzTx/>
              <a:buFont typeface="Arial"/>
              <a:buNone/>
              <a:tabLst/>
              <a:defRPr/>
            </a:pPr>
            <a:r>
              <a:rPr lang="en-US" dirty="0" smtClean="0">
                <a:effectLst/>
                <a:latin typeface="Arial" panose="020B0604020202020204" pitchFamily="34" charset="0"/>
                <a:cs typeface="Arial" panose="020B0604020202020204" pitchFamily="34" charset="0"/>
              </a:rPr>
              <a:t>You can click the </a:t>
            </a:r>
            <a:r>
              <a:rPr lang="en-US" b="1" dirty="0" smtClean="0">
                <a:effectLst/>
                <a:latin typeface="Arial" panose="020B0604020202020204" pitchFamily="34" charset="0"/>
                <a:cs typeface="Arial" panose="020B0604020202020204" pitchFamily="34" charset="0"/>
              </a:rPr>
              <a:t>Details</a:t>
            </a:r>
            <a:r>
              <a:rPr lang="en-US" dirty="0" smtClean="0">
                <a:effectLst/>
                <a:latin typeface="Arial" panose="020B0604020202020204" pitchFamily="34" charset="0"/>
                <a:cs typeface="Arial" panose="020B0604020202020204" pitchFamily="34" charset="0"/>
              </a:rPr>
              <a:t> link to download a report of the failed records. The report displays the error for each failed record in the operation. </a:t>
            </a:r>
            <a:endParaRPr lang="en-AU" baseline="0" dirty="0" smtClean="0">
              <a:latin typeface="Arial" panose="020B0604020202020204" pitchFamily="34" charset="0"/>
              <a:cs typeface="Arial" panose="020B0604020202020204" pitchFamily="34" charset="0"/>
            </a:endParaRPr>
          </a:p>
          <a:p>
            <a:pPr marL="5029" marR="0" lvl="0" indent="0" algn="l" defTabSz="914400" rtl="0" eaLnBrk="1" fontAlgn="auto" latinLnBrk="0" hangingPunct="1">
              <a:lnSpc>
                <a:spcPct val="100000"/>
              </a:lnSpc>
              <a:spcBef>
                <a:spcPts val="600"/>
              </a:spcBef>
              <a:spcAft>
                <a:spcPts val="0"/>
              </a:spcAft>
              <a:buClrTx/>
              <a:buSzTx/>
              <a:buFont typeface="Arial"/>
              <a:buNone/>
              <a:tabLst/>
              <a:defRPr/>
            </a:pPr>
            <a:endParaRPr lang="en-AU" baseline="0" dirty="0" smtClean="0">
              <a:latin typeface="Arial" panose="020B0604020202020204" pitchFamily="34" charset="0"/>
              <a:cs typeface="Arial" panose="020B0604020202020204" pitchFamily="34" charset="0"/>
            </a:endParaRPr>
          </a:p>
          <a:p>
            <a:pPr marL="5029" marR="0" lvl="0" indent="0" algn="l" defTabSz="914400" rtl="0" eaLnBrk="1" fontAlgn="auto" latinLnBrk="0" hangingPunct="1">
              <a:lnSpc>
                <a:spcPct val="100000"/>
              </a:lnSpc>
              <a:spcBef>
                <a:spcPts val="600"/>
              </a:spcBef>
              <a:spcAft>
                <a:spcPts val="0"/>
              </a:spcAft>
              <a:buClrTx/>
              <a:buSzTx/>
              <a:buFont typeface="Arial"/>
              <a:buNone/>
              <a:tabLst/>
              <a:defRPr/>
            </a:pPr>
            <a:r>
              <a:rPr lang="en-AU" baseline="0" dirty="0" smtClean="0">
                <a:latin typeface="Arial" panose="020B0604020202020204" pitchFamily="34" charset="0"/>
                <a:cs typeface="Arial" panose="020B0604020202020204" pitchFamily="34" charset="0"/>
              </a:rPr>
              <a:t>Once that step completes the article is now available in each of the translated languages. </a:t>
            </a:r>
          </a:p>
          <a:p>
            <a:pPr marL="5029" marR="0" lvl="0" indent="0" algn="l" defTabSz="914400" rtl="0" eaLnBrk="1" fontAlgn="auto" latinLnBrk="0" hangingPunct="1">
              <a:lnSpc>
                <a:spcPct val="100000"/>
              </a:lnSpc>
              <a:spcBef>
                <a:spcPts val="600"/>
              </a:spcBef>
              <a:spcAft>
                <a:spcPts val="0"/>
              </a:spcAft>
              <a:buClrTx/>
              <a:buSzTx/>
              <a:buFont typeface="Arial"/>
              <a:buNone/>
              <a:tabLst/>
              <a:defRPr/>
            </a:pPr>
            <a:r>
              <a:rPr lang="en-AU" baseline="0" dirty="0" smtClean="0">
                <a:latin typeface="Arial" panose="020B0604020202020204" pitchFamily="34" charset="0"/>
                <a:cs typeface="Arial" panose="020B0604020202020204" pitchFamily="34" charset="0"/>
              </a:rPr>
              <a:t>And, if the user is logged on in a language that has not been translated they will see the article in the original language.</a:t>
            </a:r>
          </a:p>
          <a:p>
            <a:pPr marL="5029" marR="0" lvl="0" indent="0" algn="l" defTabSz="914400" rtl="0" eaLnBrk="1" fontAlgn="auto" latinLnBrk="0" hangingPunct="1">
              <a:lnSpc>
                <a:spcPct val="100000"/>
              </a:lnSpc>
              <a:spcBef>
                <a:spcPts val="600"/>
              </a:spcBef>
              <a:spcAft>
                <a:spcPts val="0"/>
              </a:spcAft>
              <a:buClrTx/>
              <a:buSzTx/>
              <a:buFont typeface="Arial"/>
              <a:buNone/>
              <a:tabLst/>
              <a:defRPr/>
            </a:pPr>
            <a:endParaRPr lang="en-AU" baseline="0" dirty="0" smtClean="0">
              <a:latin typeface="Arial" panose="020B0604020202020204" pitchFamily="34" charset="0"/>
              <a:cs typeface="Arial" panose="020B0604020202020204" pitchFamily="34" charset="0"/>
            </a:endParaRPr>
          </a:p>
          <a:p>
            <a:pPr marL="5029" marR="0" lvl="0" indent="0" algn="l" defTabSz="914400" rtl="0" eaLnBrk="1" fontAlgn="auto" latinLnBrk="0" hangingPunct="1">
              <a:lnSpc>
                <a:spcPct val="100000"/>
              </a:lnSpc>
              <a:spcBef>
                <a:spcPts val="600"/>
              </a:spcBef>
              <a:spcAft>
                <a:spcPts val="0"/>
              </a:spcAft>
              <a:buClrTx/>
              <a:buSzTx/>
              <a:buFont typeface="Arial"/>
              <a:buNone/>
              <a:tabLst/>
              <a:defRPr/>
            </a:pPr>
            <a:r>
              <a:rPr lang="en-AU" baseline="0" dirty="0" smtClean="0">
                <a:latin typeface="Arial" panose="020B0604020202020204" pitchFamily="34" charset="0"/>
                <a:cs typeface="Arial" panose="020B0604020202020204" pitchFamily="34" charset="0"/>
              </a:rPr>
              <a:t>Be aware that as well as displaying the articles in the users native language Service Anywhere prioritises articles in the user’s native language in the search process. </a:t>
            </a:r>
          </a:p>
          <a:p>
            <a:pPr marL="5029" marR="0" lvl="0" indent="0" algn="l" defTabSz="914400" rtl="0" eaLnBrk="1" fontAlgn="auto" latinLnBrk="0" hangingPunct="1">
              <a:lnSpc>
                <a:spcPct val="100000"/>
              </a:lnSpc>
              <a:spcBef>
                <a:spcPts val="600"/>
              </a:spcBef>
              <a:spcAft>
                <a:spcPts val="0"/>
              </a:spcAft>
              <a:buClrTx/>
              <a:buSzTx/>
              <a:buFont typeface="Arial"/>
              <a:buNone/>
              <a:tabLst/>
              <a:defRPr/>
            </a:pPr>
            <a:r>
              <a:rPr lang="en-AU" baseline="0" dirty="0" smtClean="0">
                <a:latin typeface="Arial" panose="020B0604020202020204" pitchFamily="34" charset="0"/>
                <a:cs typeface="Arial" panose="020B0604020202020204" pitchFamily="34" charset="0"/>
              </a:rPr>
              <a:t>That is for an Italian speaking user,  Italian articles will appear above English articles when they do a search</a:t>
            </a:r>
            <a:endParaRPr lang="en-AU" dirty="0" smtClean="0">
              <a:latin typeface="Arial" panose="020B0604020202020204" pitchFamily="34" charset="0"/>
              <a:cs typeface="Arial" panose="020B0604020202020204" pitchFamily="34" charset="0"/>
            </a:endParaRPr>
          </a:p>
        </p:txBody>
      </p:sp>
      <p:sp>
        <p:nvSpPr>
          <p:cNvPr id="5" name="Header Placeholder 5"/>
          <p:cNvSpPr>
            <a:spLocks noGrp="1"/>
          </p:cNvSpPr>
          <p:nvPr>
            <p:ph type="hdr" sz="quarter"/>
          </p:nvPr>
        </p:nvSpPr>
        <p:spPr>
          <a:xfrm>
            <a:off x="0" y="0"/>
            <a:ext cx="2945659" cy="496411"/>
          </a:xfrm>
        </p:spPr>
        <p:txBody>
          <a:bodyPr/>
          <a:lstStyle/>
          <a:p>
            <a:r>
              <a:rPr lang="fr-FR" dirty="0" err="1" smtClean="0"/>
              <a:t>Appendix</a:t>
            </a:r>
            <a:r>
              <a:rPr lang="fr-FR" dirty="0" smtClean="0"/>
              <a:t> - March 2016 </a:t>
            </a:r>
            <a:r>
              <a:rPr lang="fr-FR" dirty="0" err="1" smtClean="0"/>
              <a:t>Enhancements</a:t>
            </a:r>
            <a:endParaRPr lang="en-GB" dirty="0"/>
          </a:p>
        </p:txBody>
      </p:sp>
      <p:sp>
        <p:nvSpPr>
          <p:cNvPr id="6" name="Footer Placeholder 4"/>
          <p:cNvSpPr>
            <a:spLocks noGrp="1"/>
          </p:cNvSpPr>
          <p:nvPr>
            <p:ph type="ftr" sz="quarter" idx="4"/>
          </p:nvPr>
        </p:nvSpPr>
        <p:spPr>
          <a:xfrm>
            <a:off x="0" y="9430091"/>
            <a:ext cx="2945659" cy="496411"/>
          </a:xfrm>
        </p:spPr>
        <p:txBody>
          <a:bodyPr/>
          <a:lstStyle/>
          <a:p>
            <a:r>
              <a:rPr lang="en-US" dirty="0" smtClean="0"/>
              <a:t>HPE Service Anywhere - Partner Training (May 2016)</a:t>
            </a:r>
            <a:endParaRPr lang="en-GB" dirty="0"/>
          </a:p>
        </p:txBody>
      </p:sp>
      <p:sp>
        <p:nvSpPr>
          <p:cNvPr id="7" name="Slide Number Placeholder 3"/>
          <p:cNvSpPr txBox="1">
            <a:spLocks/>
          </p:cNvSpPr>
          <p:nvPr/>
        </p:nvSpPr>
        <p:spPr>
          <a:xfrm>
            <a:off x="3850443" y="9430091"/>
            <a:ext cx="2945659" cy="496411"/>
          </a:xfrm>
          <a:prstGeom prst="rect">
            <a:avLst/>
          </a:prstGeom>
        </p:spPr>
        <p:txBody>
          <a:bodyPr vert="horz" lIns="96661" tIns="48331" rIns="96661" bIns="48331" rtlCol="0" anchor="b"/>
          <a:lstStyle>
            <a:defPPr>
              <a:defRPr lang="en-US"/>
            </a:defPPr>
            <a:lvl1pPr marL="0" algn="r" defTabSz="457200" rtl="0" eaLnBrk="1" latinLnBrk="0" hangingPunct="1">
              <a:defRPr sz="1300" kern="1200">
                <a:solidFill>
                  <a:schemeClr val="tx1"/>
                </a:solidFill>
                <a:latin typeface="HP Simplified"/>
                <a:ea typeface="+mn-ea"/>
                <a:cs typeface="HP Simplified"/>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2A853E8-D85F-5D49-95D2-E1D96ABFE2B9}" type="slidenum">
              <a:rPr lang="en-GB" smtClean="0"/>
              <a:pPr/>
              <a:t>23</a:t>
            </a:fld>
            <a:endParaRPr lang="en-GB" dirty="0"/>
          </a:p>
        </p:txBody>
      </p:sp>
    </p:spTree>
    <p:extLst>
      <p:ext uri="{BB962C8B-B14F-4D97-AF65-F5344CB8AC3E}">
        <p14:creationId xmlns:p14="http://schemas.microsoft.com/office/powerpoint/2010/main" val="19545285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24</a:t>
            </a:fld>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
        <p:nvSpPr>
          <p:cNvPr id="7" name="Header Placeholder 5"/>
          <p:cNvSpPr>
            <a:spLocks noGrp="1"/>
          </p:cNvSpPr>
          <p:nvPr>
            <p:ph type="hdr" sz="quarter"/>
          </p:nvPr>
        </p:nvSpPr>
        <p:spPr>
          <a:xfrm>
            <a:off x="0" y="0"/>
            <a:ext cx="3169920" cy="480060"/>
          </a:xfrm>
        </p:spPr>
        <p:txBody>
          <a:bodyPr/>
          <a:lstStyle/>
          <a:p>
            <a:r>
              <a:rPr lang="fr-FR" dirty="0" smtClean="0"/>
              <a:t>Module 4 - </a:t>
            </a:r>
            <a:r>
              <a:rPr lang="fr-FR" dirty="0" err="1" smtClean="0"/>
              <a:t>Knowledge</a:t>
            </a:r>
            <a:r>
              <a:rPr lang="fr-FR" dirty="0" smtClean="0"/>
              <a:t> Management</a:t>
            </a:r>
            <a:endParaRPr lang="en-GB" dirty="0"/>
          </a:p>
        </p:txBody>
      </p:sp>
    </p:spTree>
    <p:extLst>
      <p:ext uri="{BB962C8B-B14F-4D97-AF65-F5344CB8AC3E}">
        <p14:creationId xmlns:p14="http://schemas.microsoft.com/office/powerpoint/2010/main" val="30494278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25</a:t>
            </a:fld>
            <a:endParaRPr lang="en-GB" dirty="0"/>
          </a:p>
        </p:txBody>
      </p:sp>
      <p:sp>
        <p:nvSpPr>
          <p:cNvPr id="8" name="Header Placeholder 5"/>
          <p:cNvSpPr>
            <a:spLocks noGrp="1"/>
          </p:cNvSpPr>
          <p:nvPr>
            <p:ph type="hdr" sz="quarter"/>
          </p:nvPr>
        </p:nvSpPr>
        <p:spPr>
          <a:xfrm>
            <a:off x="0" y="0"/>
            <a:ext cx="3169920" cy="480060"/>
          </a:xfrm>
        </p:spPr>
        <p:txBody>
          <a:bodyPr/>
          <a:lstStyle/>
          <a:p>
            <a:r>
              <a:rPr lang="fr-FR" dirty="0" smtClean="0"/>
              <a:t>Module 4 - </a:t>
            </a:r>
            <a:r>
              <a:rPr lang="fr-FR" dirty="0" err="1" smtClean="0"/>
              <a:t>Knowledge</a:t>
            </a:r>
            <a:r>
              <a:rPr lang="fr-FR" dirty="0" smtClean="0"/>
              <a:t> Management</a:t>
            </a:r>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26688918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26</a:t>
            </a:fld>
            <a:endParaRPr lang="en-GB" dirty="0"/>
          </a:p>
        </p:txBody>
      </p:sp>
      <p:sp>
        <p:nvSpPr>
          <p:cNvPr id="8" name="Header Placeholder 5"/>
          <p:cNvSpPr>
            <a:spLocks noGrp="1"/>
          </p:cNvSpPr>
          <p:nvPr>
            <p:ph type="hdr" sz="quarter"/>
          </p:nvPr>
        </p:nvSpPr>
        <p:spPr>
          <a:xfrm>
            <a:off x="0" y="0"/>
            <a:ext cx="3169920" cy="480060"/>
          </a:xfrm>
        </p:spPr>
        <p:txBody>
          <a:bodyPr/>
          <a:lstStyle/>
          <a:p>
            <a:r>
              <a:rPr lang="fr-FR" dirty="0" smtClean="0"/>
              <a:t>Module 4 - </a:t>
            </a:r>
            <a:r>
              <a:rPr lang="fr-FR" dirty="0" err="1" smtClean="0"/>
              <a:t>Knowledge</a:t>
            </a:r>
            <a:r>
              <a:rPr lang="fr-FR" dirty="0" smtClean="0"/>
              <a:t> Management</a:t>
            </a:r>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3251222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When you import (as opposed to create) knowledge articles, you can specify the phase at which to import them</a:t>
            </a:r>
          </a:p>
        </p:txBody>
      </p:sp>
      <p:sp>
        <p:nvSpPr>
          <p:cNvPr id="4" name="Slide Number Placeholder 3"/>
          <p:cNvSpPr>
            <a:spLocks noGrp="1"/>
          </p:cNvSpPr>
          <p:nvPr>
            <p:ph type="sldNum" sz="quarter" idx="10"/>
          </p:nvPr>
        </p:nvSpPr>
        <p:spPr/>
        <p:txBody>
          <a:bodyPr/>
          <a:lstStyle/>
          <a:p>
            <a:fld id="{22A853E8-D85F-5D49-95D2-E1D96ABFE2B9}" type="slidenum">
              <a:rPr lang="en-GB" smtClean="0"/>
              <a:pPr/>
              <a:t>27</a:t>
            </a:fld>
            <a:endParaRPr lang="en-GB" dirty="0"/>
          </a:p>
        </p:txBody>
      </p:sp>
      <p:sp>
        <p:nvSpPr>
          <p:cNvPr id="5" name="Header Placeholder 5"/>
          <p:cNvSpPr>
            <a:spLocks noGrp="1"/>
          </p:cNvSpPr>
          <p:nvPr>
            <p:ph type="hdr" sz="quarter"/>
          </p:nvPr>
        </p:nvSpPr>
        <p:spPr>
          <a:xfrm>
            <a:off x="0" y="0"/>
            <a:ext cx="3169920" cy="480060"/>
          </a:xfrm>
        </p:spPr>
        <p:txBody>
          <a:bodyPr/>
          <a:lstStyle/>
          <a:p>
            <a:r>
              <a:rPr lang="fr-FR" dirty="0" smtClean="0"/>
              <a:t>Module 4 - </a:t>
            </a:r>
            <a:r>
              <a:rPr lang="fr-FR" dirty="0" err="1" smtClean="0"/>
              <a:t>Knowledge</a:t>
            </a:r>
            <a:r>
              <a:rPr lang="fr-FR" dirty="0" smtClean="0"/>
              <a:t> Management</a:t>
            </a:r>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32288902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28</a:t>
            </a:fld>
            <a:endParaRPr lang="en-GB" dirty="0"/>
          </a:p>
        </p:txBody>
      </p:sp>
      <p:sp>
        <p:nvSpPr>
          <p:cNvPr id="5" name="Header Placeholder 5"/>
          <p:cNvSpPr>
            <a:spLocks noGrp="1"/>
          </p:cNvSpPr>
          <p:nvPr>
            <p:ph type="hdr" sz="quarter"/>
          </p:nvPr>
        </p:nvSpPr>
        <p:spPr>
          <a:xfrm>
            <a:off x="0" y="0"/>
            <a:ext cx="3169920" cy="480060"/>
          </a:xfrm>
        </p:spPr>
        <p:txBody>
          <a:bodyPr/>
          <a:lstStyle/>
          <a:p>
            <a:r>
              <a:rPr lang="fr-FR" dirty="0" smtClean="0"/>
              <a:t>Module 4 - </a:t>
            </a:r>
            <a:r>
              <a:rPr lang="fr-FR" dirty="0" err="1" smtClean="0"/>
              <a:t>Knowledge</a:t>
            </a:r>
            <a:r>
              <a:rPr lang="fr-FR" dirty="0" smtClean="0"/>
              <a:t> Management</a:t>
            </a:r>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29044815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29</a:t>
            </a:fld>
            <a:endParaRPr lang="en-GB" dirty="0"/>
          </a:p>
        </p:txBody>
      </p:sp>
      <p:sp>
        <p:nvSpPr>
          <p:cNvPr id="5" name="Header Placeholder 5"/>
          <p:cNvSpPr>
            <a:spLocks noGrp="1"/>
          </p:cNvSpPr>
          <p:nvPr>
            <p:ph type="hdr" sz="quarter"/>
          </p:nvPr>
        </p:nvSpPr>
        <p:spPr>
          <a:xfrm>
            <a:off x="0" y="0"/>
            <a:ext cx="3169920" cy="480060"/>
          </a:xfrm>
        </p:spPr>
        <p:txBody>
          <a:bodyPr/>
          <a:lstStyle/>
          <a:p>
            <a:r>
              <a:rPr lang="fr-FR" dirty="0" smtClean="0"/>
              <a:t>Module 4 - </a:t>
            </a:r>
            <a:r>
              <a:rPr lang="fr-FR" dirty="0" err="1" smtClean="0"/>
              <a:t>Knowledge</a:t>
            </a:r>
            <a:r>
              <a:rPr lang="fr-FR" dirty="0" smtClean="0"/>
              <a:t> Management</a:t>
            </a:r>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2642923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3</a:t>
            </a:fld>
            <a:endParaRPr lang="en-GB" dirty="0"/>
          </a:p>
        </p:txBody>
      </p:sp>
      <p:sp>
        <p:nvSpPr>
          <p:cNvPr id="5" name="Footer Placeholder 4"/>
          <p:cNvSpPr>
            <a:spLocks noGrp="1"/>
          </p:cNvSpPr>
          <p:nvPr>
            <p:ph type="ftr" sz="quarter" idx="11"/>
          </p:nvPr>
        </p:nvSpPr>
        <p:spPr/>
        <p:txBody>
          <a:bodyPr/>
          <a:lstStyle/>
          <a:p>
            <a:r>
              <a:rPr lang="en-US" smtClean="0"/>
              <a:t>HPE Service Anywhere - Partner Training (February 2016)</a:t>
            </a:r>
            <a:endParaRPr lang="en-GB" dirty="0"/>
          </a:p>
        </p:txBody>
      </p:sp>
      <p:sp>
        <p:nvSpPr>
          <p:cNvPr id="6" name="Header Placeholder 5"/>
          <p:cNvSpPr>
            <a:spLocks noGrp="1"/>
          </p:cNvSpPr>
          <p:nvPr>
            <p:ph type="hdr" sz="quarter" idx="12"/>
          </p:nvPr>
        </p:nvSpPr>
        <p:spPr/>
        <p:txBody>
          <a:bodyPr/>
          <a:lstStyle/>
          <a:p>
            <a:r>
              <a:rPr lang="fr-FR" dirty="0" smtClean="0"/>
              <a:t>Module 4 - </a:t>
            </a:r>
            <a:r>
              <a:rPr lang="fr-FR" dirty="0" err="1" smtClean="0"/>
              <a:t>Knowledge</a:t>
            </a:r>
            <a:r>
              <a:rPr lang="fr-FR" dirty="0" smtClean="0"/>
              <a:t> Management</a:t>
            </a:r>
            <a:endParaRPr lang="en-GB" dirty="0"/>
          </a:p>
        </p:txBody>
      </p:sp>
    </p:spTree>
    <p:extLst>
      <p:ext uri="{BB962C8B-B14F-4D97-AF65-F5344CB8AC3E}">
        <p14:creationId xmlns:p14="http://schemas.microsoft.com/office/powerpoint/2010/main" val="25543285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30</a:t>
            </a:fld>
            <a:endParaRPr lang="en-GB" dirty="0"/>
          </a:p>
        </p:txBody>
      </p:sp>
      <p:sp>
        <p:nvSpPr>
          <p:cNvPr id="5" name="Footer Placeholder 4"/>
          <p:cNvSpPr>
            <a:spLocks noGrp="1"/>
          </p:cNvSpPr>
          <p:nvPr>
            <p:ph type="ftr" sz="quarter" idx="11"/>
          </p:nvPr>
        </p:nvSpPr>
        <p:spPr/>
        <p:txBody>
          <a:bodyPr/>
          <a:lstStyle/>
          <a:p>
            <a:r>
              <a:rPr lang="en-US" smtClean="0"/>
              <a:t>HPE Service Anywhere - Partner Training (February 2016)</a:t>
            </a:r>
            <a:endParaRPr lang="en-GB" dirty="0"/>
          </a:p>
        </p:txBody>
      </p:sp>
      <p:sp>
        <p:nvSpPr>
          <p:cNvPr id="6" name="Header Placeholder 5"/>
          <p:cNvSpPr>
            <a:spLocks noGrp="1"/>
          </p:cNvSpPr>
          <p:nvPr>
            <p:ph type="hdr" sz="quarter" idx="12"/>
          </p:nvPr>
        </p:nvSpPr>
        <p:spPr/>
        <p:txBody>
          <a:bodyPr/>
          <a:lstStyle/>
          <a:p>
            <a:r>
              <a:rPr lang="fr-FR" smtClean="0"/>
              <a:t>Module 4 - Knowledge Management</a:t>
            </a:r>
            <a:endParaRPr lang="en-GB" dirty="0"/>
          </a:p>
        </p:txBody>
      </p:sp>
    </p:spTree>
    <p:extLst>
      <p:ext uri="{BB962C8B-B14F-4D97-AF65-F5344CB8AC3E}">
        <p14:creationId xmlns:p14="http://schemas.microsoft.com/office/powerpoint/2010/main" val="355723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31</a:t>
            </a:fld>
            <a:endParaRPr lang="en-GB" dirty="0"/>
          </a:p>
        </p:txBody>
      </p:sp>
      <p:sp>
        <p:nvSpPr>
          <p:cNvPr id="8" name="Header Placeholder 5"/>
          <p:cNvSpPr>
            <a:spLocks noGrp="1"/>
          </p:cNvSpPr>
          <p:nvPr>
            <p:ph type="hdr" sz="quarter"/>
          </p:nvPr>
        </p:nvSpPr>
        <p:spPr>
          <a:xfrm>
            <a:off x="0" y="0"/>
            <a:ext cx="3169920" cy="480060"/>
          </a:xfrm>
        </p:spPr>
        <p:txBody>
          <a:bodyPr/>
          <a:lstStyle/>
          <a:p>
            <a:r>
              <a:rPr lang="fr-FR" dirty="0" smtClean="0"/>
              <a:t>Module 4 - </a:t>
            </a:r>
            <a:r>
              <a:rPr lang="fr-FR" dirty="0" err="1" smtClean="0"/>
              <a:t>Knowledge</a:t>
            </a:r>
            <a:r>
              <a:rPr lang="fr-FR" dirty="0" smtClean="0"/>
              <a:t> Management</a:t>
            </a:r>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19431963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32</a:t>
            </a:fld>
            <a:endParaRPr lang="en-GB" dirty="0"/>
          </a:p>
        </p:txBody>
      </p:sp>
      <p:sp>
        <p:nvSpPr>
          <p:cNvPr id="8" name="Header Placeholder 5"/>
          <p:cNvSpPr>
            <a:spLocks noGrp="1"/>
          </p:cNvSpPr>
          <p:nvPr>
            <p:ph type="hdr" sz="quarter"/>
          </p:nvPr>
        </p:nvSpPr>
        <p:spPr>
          <a:xfrm>
            <a:off x="0" y="0"/>
            <a:ext cx="3169920" cy="480060"/>
          </a:xfrm>
        </p:spPr>
        <p:txBody>
          <a:bodyPr/>
          <a:lstStyle/>
          <a:p>
            <a:r>
              <a:rPr lang="fr-FR" dirty="0" smtClean="0"/>
              <a:t>Module 4 - </a:t>
            </a:r>
            <a:r>
              <a:rPr lang="fr-FR" dirty="0" err="1" smtClean="0"/>
              <a:t>Knowledge</a:t>
            </a:r>
            <a:r>
              <a:rPr lang="fr-FR" dirty="0" smtClean="0"/>
              <a:t> Management</a:t>
            </a:r>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42727257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33</a:t>
            </a:fld>
            <a:endParaRPr lang="en-GB" dirty="0"/>
          </a:p>
        </p:txBody>
      </p:sp>
      <p:sp>
        <p:nvSpPr>
          <p:cNvPr id="8" name="Header Placeholder 5"/>
          <p:cNvSpPr>
            <a:spLocks noGrp="1"/>
          </p:cNvSpPr>
          <p:nvPr>
            <p:ph type="hdr" sz="quarter" idx="12"/>
          </p:nvPr>
        </p:nvSpPr>
        <p:spPr>
          <a:xfrm>
            <a:off x="0" y="0"/>
            <a:ext cx="3169920" cy="480060"/>
          </a:xfrm>
        </p:spPr>
        <p:txBody>
          <a:bodyPr/>
          <a:lstStyle/>
          <a:p>
            <a:r>
              <a:rPr lang="fr-FR" dirty="0" smtClean="0"/>
              <a:t>Module 4 - </a:t>
            </a:r>
            <a:r>
              <a:rPr lang="fr-FR" dirty="0" err="1" smtClean="0"/>
              <a:t>Knowledge</a:t>
            </a:r>
            <a:r>
              <a:rPr lang="fr-FR" dirty="0" smtClean="0"/>
              <a:t> Management</a:t>
            </a:r>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5535142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34</a:t>
            </a:fld>
            <a:endParaRPr lang="en-GB" dirty="0"/>
          </a:p>
        </p:txBody>
      </p:sp>
      <p:sp>
        <p:nvSpPr>
          <p:cNvPr id="5" name="Footer Placeholder 4"/>
          <p:cNvSpPr>
            <a:spLocks noGrp="1"/>
          </p:cNvSpPr>
          <p:nvPr>
            <p:ph type="ftr" sz="quarter" idx="11"/>
          </p:nvPr>
        </p:nvSpPr>
        <p:spPr/>
        <p:txBody>
          <a:bodyPr/>
          <a:lstStyle/>
          <a:p>
            <a:r>
              <a:rPr lang="en-US" smtClean="0"/>
              <a:t>HPE Service Anywhere - Partner Training (February 2016)</a:t>
            </a:r>
            <a:endParaRPr lang="en-GB" dirty="0"/>
          </a:p>
        </p:txBody>
      </p:sp>
      <p:sp>
        <p:nvSpPr>
          <p:cNvPr id="6" name="Header Placeholder 5"/>
          <p:cNvSpPr>
            <a:spLocks noGrp="1"/>
          </p:cNvSpPr>
          <p:nvPr>
            <p:ph type="hdr" sz="quarter" idx="12"/>
          </p:nvPr>
        </p:nvSpPr>
        <p:spPr/>
        <p:txBody>
          <a:bodyPr/>
          <a:lstStyle/>
          <a:p>
            <a:r>
              <a:rPr lang="fr-FR" smtClean="0"/>
              <a:t>Module 4 - Knowledge Management</a:t>
            </a:r>
            <a:endParaRPr lang="en-GB" dirty="0"/>
          </a:p>
        </p:txBody>
      </p:sp>
    </p:spTree>
    <p:extLst>
      <p:ext uri="{BB962C8B-B14F-4D97-AF65-F5344CB8AC3E}">
        <p14:creationId xmlns:p14="http://schemas.microsoft.com/office/powerpoint/2010/main" val="16543090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Utilizing the knowledge across the organization; puts the business into a single conversation</a:t>
            </a:r>
          </a:p>
        </p:txBody>
      </p:sp>
      <p:sp>
        <p:nvSpPr>
          <p:cNvPr id="4" name="Slide Number Placeholder 3"/>
          <p:cNvSpPr>
            <a:spLocks noGrp="1"/>
          </p:cNvSpPr>
          <p:nvPr>
            <p:ph type="sldNum" sz="quarter" idx="10"/>
          </p:nvPr>
        </p:nvSpPr>
        <p:spPr/>
        <p:txBody>
          <a:bodyPr/>
          <a:lstStyle/>
          <a:p>
            <a:fld id="{22A853E8-D85F-5D49-95D2-E1D96ABFE2B9}" type="slidenum">
              <a:rPr lang="en-GB" smtClean="0"/>
              <a:pPr/>
              <a:t>35</a:t>
            </a:fld>
            <a:endParaRPr lang="en-GB" dirty="0"/>
          </a:p>
        </p:txBody>
      </p:sp>
      <p:sp>
        <p:nvSpPr>
          <p:cNvPr id="8" name="Header Placeholder 5"/>
          <p:cNvSpPr>
            <a:spLocks noGrp="1"/>
          </p:cNvSpPr>
          <p:nvPr>
            <p:ph type="hdr" sz="quarter"/>
          </p:nvPr>
        </p:nvSpPr>
        <p:spPr>
          <a:xfrm>
            <a:off x="0" y="0"/>
            <a:ext cx="3169920" cy="480060"/>
          </a:xfrm>
        </p:spPr>
        <p:txBody>
          <a:bodyPr/>
          <a:lstStyle/>
          <a:p>
            <a:r>
              <a:rPr lang="fr-FR" dirty="0" smtClean="0"/>
              <a:t>Module 4 - </a:t>
            </a:r>
            <a:r>
              <a:rPr lang="fr-FR" dirty="0" err="1" smtClean="0"/>
              <a:t>Knowledge</a:t>
            </a:r>
            <a:r>
              <a:rPr lang="fr-FR" dirty="0" smtClean="0"/>
              <a:t> Management</a:t>
            </a:r>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7665258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36</a:t>
            </a:fld>
            <a:endParaRPr lang="en-GB" dirty="0"/>
          </a:p>
        </p:txBody>
      </p:sp>
      <p:sp>
        <p:nvSpPr>
          <p:cNvPr id="5" name="Header Placeholder 5"/>
          <p:cNvSpPr>
            <a:spLocks noGrp="1"/>
          </p:cNvSpPr>
          <p:nvPr>
            <p:ph type="hdr" sz="quarter"/>
          </p:nvPr>
        </p:nvSpPr>
        <p:spPr>
          <a:xfrm>
            <a:off x="0" y="0"/>
            <a:ext cx="3169920" cy="480060"/>
          </a:xfrm>
        </p:spPr>
        <p:txBody>
          <a:bodyPr/>
          <a:lstStyle/>
          <a:p>
            <a:r>
              <a:rPr lang="fr-FR" dirty="0" smtClean="0"/>
              <a:t>Module 4 - </a:t>
            </a:r>
            <a:r>
              <a:rPr lang="fr-FR" dirty="0" err="1" smtClean="0"/>
              <a:t>Knowledge</a:t>
            </a:r>
            <a:r>
              <a:rPr lang="fr-FR" dirty="0" smtClean="0"/>
              <a:t> Management</a:t>
            </a:r>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16573760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37</a:t>
            </a:fld>
            <a:endParaRPr lang="en-GB" dirty="0"/>
          </a:p>
        </p:txBody>
      </p:sp>
      <p:sp>
        <p:nvSpPr>
          <p:cNvPr id="8" name="Header Placeholder 5"/>
          <p:cNvSpPr>
            <a:spLocks noGrp="1"/>
          </p:cNvSpPr>
          <p:nvPr>
            <p:ph type="hdr" sz="quarter"/>
          </p:nvPr>
        </p:nvSpPr>
        <p:spPr>
          <a:xfrm>
            <a:off x="0" y="0"/>
            <a:ext cx="3169920" cy="480060"/>
          </a:xfrm>
        </p:spPr>
        <p:txBody>
          <a:bodyPr/>
          <a:lstStyle/>
          <a:p>
            <a:r>
              <a:rPr lang="fr-FR" dirty="0" smtClean="0"/>
              <a:t>Module 4 - </a:t>
            </a:r>
            <a:r>
              <a:rPr lang="fr-FR" dirty="0" err="1" smtClean="0"/>
              <a:t>Knowledge</a:t>
            </a:r>
            <a:r>
              <a:rPr lang="fr-FR" dirty="0" smtClean="0"/>
              <a:t> Management</a:t>
            </a:r>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35134180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38</a:t>
            </a:fld>
            <a:endParaRPr lang="en-GB" dirty="0"/>
          </a:p>
        </p:txBody>
      </p:sp>
      <p:sp>
        <p:nvSpPr>
          <p:cNvPr id="8" name="Header Placeholder 5"/>
          <p:cNvSpPr>
            <a:spLocks noGrp="1"/>
          </p:cNvSpPr>
          <p:nvPr>
            <p:ph type="hdr" sz="quarter"/>
          </p:nvPr>
        </p:nvSpPr>
        <p:spPr>
          <a:xfrm>
            <a:off x="0" y="0"/>
            <a:ext cx="3169920" cy="480060"/>
          </a:xfrm>
        </p:spPr>
        <p:txBody>
          <a:bodyPr/>
          <a:lstStyle/>
          <a:p>
            <a:r>
              <a:rPr lang="fr-FR" dirty="0" smtClean="0"/>
              <a:t>Module 4 - </a:t>
            </a:r>
            <a:r>
              <a:rPr lang="fr-FR" dirty="0" err="1" smtClean="0"/>
              <a:t>Knowledge</a:t>
            </a:r>
            <a:r>
              <a:rPr lang="fr-FR" dirty="0" smtClean="0"/>
              <a:t> Management</a:t>
            </a:r>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3179660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22313"/>
            <a:ext cx="6403975" cy="3602037"/>
          </a:xfrm>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Create Offerings to handle Hot Topics</a:t>
            </a:r>
          </a:p>
          <a:p>
            <a:pPr marL="302066" indent="-302066">
              <a:buFont typeface="Arial" panose="020B0604020202020204" pitchFamily="34" charset="0"/>
              <a:buChar char="•"/>
            </a:pPr>
            <a:r>
              <a:rPr lang="en-US" dirty="0">
                <a:latin typeface="Arial" panose="020B0604020202020204" pitchFamily="34" charset="0"/>
                <a:cs typeface="Arial" panose="020B0604020202020204" pitchFamily="34" charset="0"/>
              </a:rPr>
              <a:t>Drive better automation by defining Service and Support offerings where they are most needed</a:t>
            </a:r>
          </a:p>
          <a:p>
            <a:r>
              <a:rPr lang="en-US" dirty="0">
                <a:latin typeface="Arial" panose="020B0604020202020204" pitchFamily="34" charset="0"/>
                <a:cs typeface="Arial" panose="020B0604020202020204" pitchFamily="34" charset="0"/>
              </a:rPr>
              <a:t>Knowledge View and Use reporting</a:t>
            </a:r>
          </a:p>
          <a:p>
            <a:pPr marL="302066" indent="-302066">
              <a:buFont typeface="Arial" panose="020B0604020202020204" pitchFamily="34" charset="0"/>
              <a:buChar char="•"/>
            </a:pPr>
            <a:r>
              <a:rPr lang="en-US" dirty="0">
                <a:latin typeface="Arial" panose="020B0604020202020204" pitchFamily="34" charset="0"/>
                <a:cs typeface="Arial" panose="020B0604020202020204" pitchFamily="34" charset="0"/>
              </a:rPr>
              <a:t>Track the articles that are most/least read and used as solutions</a:t>
            </a:r>
          </a:p>
          <a:p>
            <a:r>
              <a:rPr lang="en-US" dirty="0">
                <a:latin typeface="Arial" panose="020B0604020202020204" pitchFamily="34" charset="0"/>
                <a:cs typeface="Arial" panose="020B0604020202020204" pitchFamily="34" charset="0"/>
              </a:rPr>
              <a:t>News and Article Publication Periods</a:t>
            </a:r>
          </a:p>
          <a:p>
            <a:pPr marL="302066" indent="-302066">
              <a:buFont typeface="Arial" panose="020B0604020202020204" pitchFamily="34" charset="0"/>
              <a:buChar char="•"/>
            </a:pPr>
            <a:r>
              <a:rPr lang="en-US" dirty="0">
                <a:latin typeface="Arial" panose="020B0604020202020204" pitchFamily="34" charset="0"/>
                <a:cs typeface="Arial" panose="020B0604020202020204" pitchFamily="34" charset="0"/>
              </a:rPr>
              <a:t>Define publication start and expiration dates for all knowledge content</a:t>
            </a:r>
          </a:p>
          <a:p>
            <a:r>
              <a:rPr lang="en-US" dirty="0">
                <a:latin typeface="Arial" panose="020B0604020202020204" pitchFamily="34" charset="0"/>
                <a:cs typeface="Arial" panose="020B0604020202020204" pitchFamily="34" charset="0"/>
              </a:rPr>
              <a:t>Service based Article Publishing and Consumption Provide business users with better information specific to services of interest</a:t>
            </a:r>
          </a:p>
        </p:txBody>
      </p:sp>
      <p:sp>
        <p:nvSpPr>
          <p:cNvPr id="4" name="Slide Number Placeholder 3"/>
          <p:cNvSpPr>
            <a:spLocks noGrp="1"/>
          </p:cNvSpPr>
          <p:nvPr>
            <p:ph type="sldNum" sz="quarter" idx="10"/>
          </p:nvPr>
        </p:nvSpPr>
        <p:spPr/>
        <p:txBody>
          <a:bodyPr/>
          <a:lstStyle/>
          <a:p>
            <a:fld id="{22A853E8-D85F-5D49-95D2-E1D96ABFE2B9}" type="slidenum">
              <a:rPr lang="en-GB" smtClean="0"/>
              <a:pPr/>
              <a:t>4</a:t>
            </a:fld>
            <a:endParaRPr lang="en-GB" dirty="0"/>
          </a:p>
        </p:txBody>
      </p:sp>
      <p:sp>
        <p:nvSpPr>
          <p:cNvPr id="5" name="Header Placeholder 5"/>
          <p:cNvSpPr>
            <a:spLocks noGrp="1"/>
          </p:cNvSpPr>
          <p:nvPr>
            <p:ph type="hdr" sz="quarter"/>
          </p:nvPr>
        </p:nvSpPr>
        <p:spPr>
          <a:xfrm>
            <a:off x="0" y="0"/>
            <a:ext cx="3169920" cy="480060"/>
          </a:xfrm>
        </p:spPr>
        <p:txBody>
          <a:bodyPr/>
          <a:lstStyle/>
          <a:p>
            <a:r>
              <a:rPr lang="fr-FR" dirty="0" smtClean="0"/>
              <a:t>Module 4 - </a:t>
            </a:r>
            <a:r>
              <a:rPr lang="fr-FR" dirty="0" err="1" smtClean="0"/>
              <a:t>Knowledge</a:t>
            </a:r>
            <a:r>
              <a:rPr lang="fr-FR" dirty="0" smtClean="0"/>
              <a:t> Management</a:t>
            </a:r>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2405548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5</a:t>
            </a:fld>
            <a:endParaRPr lang="en-GB" dirty="0"/>
          </a:p>
        </p:txBody>
      </p:sp>
      <p:sp>
        <p:nvSpPr>
          <p:cNvPr id="8" name="Header Placeholder 5"/>
          <p:cNvSpPr>
            <a:spLocks noGrp="1"/>
          </p:cNvSpPr>
          <p:nvPr>
            <p:ph type="hdr" sz="quarter"/>
          </p:nvPr>
        </p:nvSpPr>
        <p:spPr>
          <a:xfrm>
            <a:off x="0" y="0"/>
            <a:ext cx="3169920" cy="480060"/>
          </a:xfrm>
        </p:spPr>
        <p:txBody>
          <a:bodyPr/>
          <a:lstStyle/>
          <a:p>
            <a:r>
              <a:rPr lang="fr-FR" dirty="0" smtClean="0"/>
              <a:t>Module 4 - </a:t>
            </a:r>
            <a:r>
              <a:rPr lang="fr-FR" dirty="0" err="1" smtClean="0"/>
              <a:t>Knowledge</a:t>
            </a:r>
            <a:r>
              <a:rPr lang="fr-FR" dirty="0" smtClean="0"/>
              <a:t> Management</a:t>
            </a:r>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1661779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6</a:t>
            </a:fld>
            <a:endParaRPr lang="en-GB" dirty="0"/>
          </a:p>
        </p:txBody>
      </p:sp>
      <p:sp>
        <p:nvSpPr>
          <p:cNvPr id="8" name="Header Placeholder 5"/>
          <p:cNvSpPr>
            <a:spLocks noGrp="1"/>
          </p:cNvSpPr>
          <p:nvPr>
            <p:ph type="hdr" sz="quarter"/>
          </p:nvPr>
        </p:nvSpPr>
        <p:spPr>
          <a:xfrm>
            <a:off x="0" y="0"/>
            <a:ext cx="3169920" cy="480060"/>
          </a:xfrm>
        </p:spPr>
        <p:txBody>
          <a:bodyPr/>
          <a:lstStyle/>
          <a:p>
            <a:r>
              <a:rPr lang="fr-FR" dirty="0" smtClean="0"/>
              <a:t>Module 4 - </a:t>
            </a:r>
            <a:r>
              <a:rPr lang="fr-FR" dirty="0" err="1" smtClean="0"/>
              <a:t>Knowledge</a:t>
            </a:r>
            <a:r>
              <a:rPr lang="fr-FR" dirty="0" smtClean="0"/>
              <a:t> Management</a:t>
            </a:r>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803232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7</a:t>
            </a:fld>
            <a:endParaRPr lang="en-GB" dirty="0"/>
          </a:p>
        </p:txBody>
      </p:sp>
      <p:sp>
        <p:nvSpPr>
          <p:cNvPr id="5" name="Header Placeholder 5"/>
          <p:cNvSpPr>
            <a:spLocks noGrp="1"/>
          </p:cNvSpPr>
          <p:nvPr>
            <p:ph type="hdr" sz="quarter"/>
          </p:nvPr>
        </p:nvSpPr>
        <p:spPr>
          <a:xfrm>
            <a:off x="0" y="0"/>
            <a:ext cx="3169920" cy="480060"/>
          </a:xfrm>
        </p:spPr>
        <p:txBody>
          <a:bodyPr/>
          <a:lstStyle/>
          <a:p>
            <a:r>
              <a:rPr lang="fr-FR" dirty="0" smtClean="0"/>
              <a:t>Module 4 - </a:t>
            </a:r>
            <a:r>
              <a:rPr lang="fr-FR" dirty="0" err="1" smtClean="0"/>
              <a:t>Knowledge</a:t>
            </a:r>
            <a:r>
              <a:rPr lang="fr-FR" dirty="0" smtClean="0"/>
              <a:t> Management</a:t>
            </a:r>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3247299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normAutofit/>
          </a:bodyPr>
          <a:lstStyle/>
          <a:p>
            <a:endParaRPr lang="en-US" dirty="0">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3"/>
          </p:nvPr>
        </p:nvSpPr>
        <p:spPr/>
        <p:txBody>
          <a:bodyPr/>
          <a:lstStyle/>
          <a:p>
            <a:fld id="{22A853E8-D85F-5D49-95D2-E1D96ABFE2B9}" type="slidenum">
              <a:rPr lang="en-GB" smtClean="0"/>
              <a:pPr/>
              <a:t>8</a:t>
            </a:fld>
            <a:endParaRPr lang="en-GB" dirty="0"/>
          </a:p>
        </p:txBody>
      </p:sp>
      <p:sp>
        <p:nvSpPr>
          <p:cNvPr id="11" name="Header Placeholder 5"/>
          <p:cNvSpPr>
            <a:spLocks noGrp="1"/>
          </p:cNvSpPr>
          <p:nvPr>
            <p:ph type="hdr" sz="quarter"/>
          </p:nvPr>
        </p:nvSpPr>
        <p:spPr>
          <a:xfrm>
            <a:off x="0" y="0"/>
            <a:ext cx="3169920" cy="480060"/>
          </a:xfrm>
        </p:spPr>
        <p:txBody>
          <a:bodyPr/>
          <a:lstStyle/>
          <a:p>
            <a:r>
              <a:rPr lang="fr-FR" dirty="0" smtClean="0"/>
              <a:t>Module 4 - </a:t>
            </a:r>
            <a:r>
              <a:rPr lang="fr-FR" dirty="0" err="1" smtClean="0"/>
              <a:t>Knowledge</a:t>
            </a:r>
            <a:r>
              <a:rPr lang="fr-FR" dirty="0" smtClean="0"/>
              <a:t> Management</a:t>
            </a:r>
            <a:endParaRPr lang="en-GB" dirty="0"/>
          </a:p>
        </p:txBody>
      </p:sp>
      <p:sp>
        <p:nvSpPr>
          <p:cNvPr id="12"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2796613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9</a:t>
            </a:fld>
            <a:endParaRPr lang="en-GB" dirty="0"/>
          </a:p>
        </p:txBody>
      </p:sp>
      <p:sp>
        <p:nvSpPr>
          <p:cNvPr id="5" name="Footer Placeholder 4"/>
          <p:cNvSpPr>
            <a:spLocks noGrp="1"/>
          </p:cNvSpPr>
          <p:nvPr>
            <p:ph type="ftr" sz="quarter" idx="11"/>
          </p:nvPr>
        </p:nvSpPr>
        <p:spPr/>
        <p:txBody>
          <a:bodyPr/>
          <a:lstStyle/>
          <a:p>
            <a:r>
              <a:rPr lang="en-US" smtClean="0"/>
              <a:t>HPE Service Anywhere - Partner Training (February 2016)</a:t>
            </a:r>
            <a:endParaRPr lang="en-GB" dirty="0"/>
          </a:p>
        </p:txBody>
      </p:sp>
      <p:sp>
        <p:nvSpPr>
          <p:cNvPr id="6" name="Header Placeholder 5"/>
          <p:cNvSpPr>
            <a:spLocks noGrp="1"/>
          </p:cNvSpPr>
          <p:nvPr>
            <p:ph type="hdr" sz="quarter" idx="12"/>
          </p:nvPr>
        </p:nvSpPr>
        <p:spPr/>
        <p:txBody>
          <a:bodyPr/>
          <a:lstStyle/>
          <a:p>
            <a:r>
              <a:rPr lang="fr-FR" smtClean="0"/>
              <a:t>Module 4 - Knowledge Management</a:t>
            </a:r>
            <a:endParaRPr lang="en-GB" dirty="0"/>
          </a:p>
        </p:txBody>
      </p:sp>
    </p:spTree>
    <p:extLst>
      <p:ext uri="{BB962C8B-B14F-4D97-AF65-F5344CB8AC3E}">
        <p14:creationId xmlns:p14="http://schemas.microsoft.com/office/powerpoint/2010/main" val="3448246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_Slide">
    <p:bg>
      <p:bgPr>
        <a:gradFill>
          <a:gsLst>
            <a:gs pos="0">
              <a:schemeClr val="tx2">
                <a:lumMod val="80000"/>
                <a:lumOff val="20000"/>
              </a:schemeClr>
            </a:gs>
            <a:gs pos="100000">
              <a:schemeClr val="tx2"/>
            </a:gs>
            <a:gs pos="100000">
              <a:srgbClr val="0056EF">
                <a:lumMod val="90000"/>
                <a:lumOff val="10000"/>
              </a:srgbClr>
            </a:gs>
          </a:gsLst>
          <a:lin ang="2700000" scaled="0"/>
        </a:gradFill>
        <a:effectLst/>
      </p:bgPr>
    </p:bg>
    <p:spTree>
      <p:nvGrpSpPr>
        <p:cNvPr id="1" name=""/>
        <p:cNvGrpSpPr/>
        <p:nvPr/>
      </p:nvGrpSpPr>
      <p:grpSpPr>
        <a:xfrm>
          <a:off x="0" y="0"/>
          <a:ext cx="0" cy="0"/>
          <a:chOff x="0" y="0"/>
          <a:chExt cx="0" cy="0"/>
        </a:xfrm>
      </p:grpSpPr>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p>
        </p:txBody>
      </p:sp>
      <p:sp>
        <p:nvSpPr>
          <p:cNvPr id="47" name="Picture Placeholder 2"/>
          <p:cNvSpPr>
            <a:spLocks noGrp="1"/>
          </p:cNvSpPr>
          <p:nvPr>
            <p:ph type="pic" idx="13"/>
          </p:nvPr>
        </p:nvSpPr>
        <p:spPr>
          <a:xfrm>
            <a:off x="1" y="19323"/>
            <a:ext cx="12191999" cy="6857999"/>
          </a:xfrm>
        </p:spPr>
      </p:sp>
      <p:sp>
        <p:nvSpPr>
          <p:cNvPr id="37" name="Title 1"/>
          <p:cNvSpPr>
            <a:spLocks noGrp="1"/>
          </p:cNvSpPr>
          <p:nvPr>
            <p:ph type="ctrTitle" hasCustomPrompt="1"/>
          </p:nvPr>
        </p:nvSpPr>
        <p:spPr>
          <a:xfrm>
            <a:off x="930880" y="3446588"/>
            <a:ext cx="8735635" cy="1318846"/>
          </a:xfrm>
          <a:effectLst>
            <a:outerShdw blurRad="50800" dist="38100" dir="2700000" algn="tl" rotWithShape="0">
              <a:prstClr val="black">
                <a:alpha val="40000"/>
              </a:prstClr>
            </a:outerShdw>
          </a:effectLst>
        </p:spPr>
        <p:txBody>
          <a:bodyPr anchor="t" anchorCtr="0">
            <a:noAutofit/>
          </a:bodyPr>
          <a:lstStyle>
            <a:lvl1pPr marL="0" marR="0" indent="0" algn="l" defTabSz="914377" rtl="0" eaLnBrk="1" fontAlgn="auto" latinLnBrk="0" hangingPunct="1">
              <a:lnSpc>
                <a:spcPct val="80000"/>
              </a:lnSpc>
              <a:spcBef>
                <a:spcPct val="0"/>
              </a:spcBef>
              <a:spcAft>
                <a:spcPts val="0"/>
              </a:spcAft>
              <a:buClrTx/>
              <a:buSzTx/>
              <a:buFontTx/>
              <a:buNone/>
              <a:tabLst/>
              <a:defRPr sz="4800">
                <a:solidFill>
                  <a:schemeClr val="bg1"/>
                </a:solidFill>
              </a:defRPr>
            </a:lvl1pPr>
          </a:lstStyle>
          <a:p>
            <a:pPr marL="0" marR="0" lvl="0" indent="0" algn="l" defTabSz="914377" rtl="0" eaLnBrk="1" fontAlgn="auto" latinLnBrk="0" hangingPunct="1">
              <a:lnSpc>
                <a:spcPct val="80000"/>
              </a:lnSpc>
              <a:spcBef>
                <a:spcPct val="0"/>
              </a:spcBef>
              <a:spcAft>
                <a:spcPts val="0"/>
              </a:spcAft>
              <a:buClrTx/>
              <a:buSzTx/>
              <a:buFontTx/>
              <a:buNone/>
              <a:tabLst/>
              <a:defRPr/>
            </a:pPr>
            <a:r>
              <a:rPr lang="en-US" dirty="0" smtClean="0"/>
              <a:t>Name of Course</a:t>
            </a:r>
            <a:br>
              <a:rPr lang="en-US" dirty="0" smtClean="0"/>
            </a:br>
            <a:r>
              <a:rPr lang="en-US" sz="3600" dirty="0" smtClean="0"/>
              <a:t>Type of Training,</a:t>
            </a:r>
            <a:r>
              <a:rPr lang="en-US" sz="3600" baseline="0" dirty="0" smtClean="0"/>
              <a:t> Level ###</a:t>
            </a:r>
            <a:r>
              <a:rPr lang="en-US" sz="3600" dirty="0" smtClean="0"/>
              <a:t/>
            </a:r>
            <a:br>
              <a:rPr lang="en-US" sz="3600" dirty="0" smtClean="0"/>
            </a:br>
            <a:endParaRPr lang="en-US" dirty="0"/>
          </a:p>
        </p:txBody>
      </p:sp>
      <p:sp>
        <p:nvSpPr>
          <p:cNvPr id="41" name="Shape 48"/>
          <p:cNvSpPr>
            <a:spLocks noGrp="1"/>
          </p:cNvSpPr>
          <p:nvPr>
            <p:ph type="body" sz="quarter" idx="12" hasCustomPrompt="1"/>
          </p:nvPr>
        </p:nvSpPr>
        <p:spPr>
          <a:xfrm>
            <a:off x="932556" y="4931917"/>
            <a:ext cx="4270249" cy="769992"/>
          </a:xfrm>
          <a:prstGeom prst="rect">
            <a:avLst/>
          </a:prstGeom>
          <a:effectLst>
            <a:outerShdw blurRad="50800" dist="38100" dir="2700000" algn="tl" rotWithShape="0">
              <a:prstClr val="black">
                <a:alpha val="40000"/>
              </a:prstClr>
            </a:outerShdw>
          </a:effectLst>
        </p:spPr>
        <p:txBody>
          <a:bodyPr>
            <a:noAutofit/>
          </a:bodyPr>
          <a:lstStyle>
            <a:lvl1pPr marL="0" indent="0">
              <a:lnSpc>
                <a:spcPct val="80000"/>
              </a:lnSpc>
              <a:spcBef>
                <a:spcPts val="0"/>
              </a:spcBef>
              <a:spcAft>
                <a:spcPts val="600"/>
              </a:spcAft>
              <a:buSzTx/>
              <a:buFontTx/>
              <a:buNone/>
              <a:defRPr sz="2400" b="1">
                <a:solidFill>
                  <a:srgbClr val="FFFFFF"/>
                </a:solidFill>
              </a:defRPr>
            </a:lvl1pPr>
            <a:lvl2pPr marL="0" indent="0">
              <a:lnSpc>
                <a:spcPct val="80000"/>
              </a:lnSpc>
              <a:spcBef>
                <a:spcPts val="0"/>
              </a:spcBef>
              <a:spcAft>
                <a:spcPts val="600"/>
              </a:spcAft>
              <a:buSzTx/>
              <a:buFontTx/>
              <a:buNone/>
              <a:defRPr sz="2400" b="1">
                <a:solidFill>
                  <a:srgbClr val="FFFFFF"/>
                </a:solidFill>
              </a:defRPr>
            </a:lvl2pPr>
            <a:lvl3pPr marL="0" indent="0">
              <a:lnSpc>
                <a:spcPct val="80000"/>
              </a:lnSpc>
              <a:spcBef>
                <a:spcPts val="0"/>
              </a:spcBef>
              <a:spcAft>
                <a:spcPts val="600"/>
              </a:spcAft>
              <a:buSzTx/>
              <a:buFontTx/>
              <a:buNone/>
              <a:defRPr sz="2400" b="1">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pPr lvl="2"/>
            <a:r>
              <a:rPr lang="en-US" dirty="0" smtClean="0"/>
              <a:t>Author</a:t>
            </a:r>
            <a:br>
              <a:rPr lang="en-US" dirty="0" smtClean="0"/>
            </a:br>
            <a:r>
              <a:rPr lang="en-US" dirty="0" smtClean="0"/>
              <a:t>Department</a:t>
            </a:r>
            <a:endParaRPr dirty="0"/>
          </a:p>
        </p:txBody>
      </p:sp>
      <p:sp>
        <p:nvSpPr>
          <p:cNvPr id="46" name="Shape 48"/>
          <p:cNvSpPr>
            <a:spLocks noGrp="1"/>
          </p:cNvSpPr>
          <p:nvPr>
            <p:ph type="body" sz="quarter" idx="11" hasCustomPrompt="1"/>
          </p:nvPr>
        </p:nvSpPr>
        <p:spPr>
          <a:xfrm>
            <a:off x="930880" y="6196333"/>
            <a:ext cx="4270249" cy="431730"/>
          </a:xfrm>
          <a:prstGeom prst="rect">
            <a:avLst/>
          </a:prstGeom>
          <a:effectLst>
            <a:outerShdw blurRad="50800" dist="38100" dir="2700000" algn="tl" rotWithShape="0">
              <a:prstClr val="black">
                <a:alpha val="40000"/>
              </a:prstClr>
            </a:outerShdw>
          </a:effectLst>
        </p:spPr>
        <p:txBody>
          <a:bodyPr>
            <a:noAutofit/>
          </a:bodyPr>
          <a:lstStyle>
            <a:lvl1pPr marL="0" indent="0">
              <a:lnSpc>
                <a:spcPct val="80000"/>
              </a:lnSpc>
              <a:spcBef>
                <a:spcPts val="0"/>
              </a:spcBef>
              <a:spcAft>
                <a:spcPts val="600"/>
              </a:spcAft>
              <a:buSzTx/>
              <a:buFontTx/>
              <a:buNone/>
              <a:defRPr sz="2400" b="1">
                <a:solidFill>
                  <a:srgbClr val="FFFFFF"/>
                </a:solidFill>
              </a:defRPr>
            </a:lvl1pPr>
            <a:lvl2pPr marL="0" indent="0">
              <a:lnSpc>
                <a:spcPct val="80000"/>
              </a:lnSpc>
              <a:spcBef>
                <a:spcPts val="0"/>
              </a:spcBef>
              <a:spcAft>
                <a:spcPts val="600"/>
              </a:spcAft>
              <a:buSzTx/>
              <a:buFontTx/>
              <a:buNone/>
              <a:defRPr sz="2400" b="1">
                <a:solidFill>
                  <a:srgbClr val="FFFFFF"/>
                </a:solidFill>
              </a:defRPr>
            </a:lvl2pPr>
            <a:lvl3pPr marL="0" indent="0">
              <a:lnSpc>
                <a:spcPct val="80000"/>
              </a:lnSpc>
              <a:spcBef>
                <a:spcPts val="0"/>
              </a:spcBef>
              <a:spcAft>
                <a:spcPts val="600"/>
              </a:spcAft>
              <a:buSzTx/>
              <a:buFontTx/>
              <a:buNone/>
              <a:defRPr sz="2400" b="1">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pPr lvl="2"/>
            <a:r>
              <a:rPr lang="en-US" dirty="0" smtClean="0"/>
              <a:t>Month Year</a:t>
            </a:r>
            <a:endParaRPr dirty="0"/>
          </a:p>
        </p:txBody>
      </p:sp>
      <p:sp>
        <p:nvSpPr>
          <p:cNvPr id="7"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6" name="Title 1"/>
          <p:cNvSpPr>
            <a:spLocks noGrp="1"/>
          </p:cNvSpPr>
          <p:nvPr>
            <p:ph type="title" hasCustomPrompt="1"/>
          </p:nvPr>
        </p:nvSpPr>
        <p:spPr>
          <a:xfrm>
            <a:off x="946786" y="429275"/>
            <a:ext cx="10311765" cy="657844"/>
          </a:xfrm>
        </p:spPr>
        <p:txBody>
          <a:bodyPr>
            <a:normAutofit/>
          </a:bodyPr>
          <a:lstStyle>
            <a:lvl1pPr>
              <a:defRPr/>
            </a:lvl1pPr>
          </a:lstStyle>
          <a:p>
            <a:r>
              <a:rPr lang="en-US" dirty="0" smtClean="0"/>
              <a:t>Title + Subtitle Only </a:t>
            </a:r>
            <a:endParaRPr lang="en-US" dirty="0"/>
          </a:p>
        </p:txBody>
      </p:sp>
      <p:sp>
        <p:nvSpPr>
          <p:cNvPr id="7" name="subtitle"/>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8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light (28pt)</a:t>
            </a:r>
          </a:p>
        </p:txBody>
      </p:sp>
    </p:spTree>
    <p:extLst>
      <p:ext uri="{BB962C8B-B14F-4D97-AF65-F5344CB8AC3E}">
        <p14:creationId xmlns:p14="http://schemas.microsoft.com/office/powerpoint/2010/main" val="161191807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92385721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gratulation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smtClean="0"/>
              <a:t>First level 20 </a:t>
            </a:r>
            <a:r>
              <a:rPr lang="en-US" dirty="0" err="1" smtClean="0"/>
              <a:t>pt</a:t>
            </a:r>
            <a:endParaRPr lang="en-US" dirty="0" smtClean="0"/>
          </a:p>
          <a:p>
            <a:pPr lvl="1"/>
            <a:r>
              <a:rPr lang="en-US" dirty="0" smtClean="0"/>
              <a:t>Second level 18 pt</a:t>
            </a:r>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smtClean="0"/>
              <a:t>First level 20 </a:t>
            </a:r>
            <a:r>
              <a:rPr lang="en-US" dirty="0" err="1" smtClean="0"/>
              <a:t>pt</a:t>
            </a:r>
            <a:endParaRPr lang="en-US" dirty="0" smtClean="0"/>
          </a:p>
          <a:p>
            <a:pPr lvl="1"/>
            <a:r>
              <a:rPr lang="en-US" dirty="0" smtClean="0"/>
              <a:t>Second level 18 pt</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Title Placeholder"/>
          <p:cNvSpPr>
            <a:spLocks noGrp="1"/>
          </p:cNvSpPr>
          <p:nvPr>
            <p:ph type="title" hasCustomPrompt="1"/>
          </p:nvPr>
        </p:nvSpPr>
        <p:spPr>
          <a:xfrm>
            <a:off x="946786" y="441973"/>
            <a:ext cx="10311765" cy="1080000"/>
          </a:xfrm>
          <a:prstGeom prst="rect">
            <a:avLst/>
          </a:prstGeom>
        </p:spPr>
        <p:txBody>
          <a:bodyPr vert="horz" lIns="0" tIns="45720" rIns="91440" bIns="45720" rtlCol="0" anchor="t">
            <a:noAutofit/>
          </a:bodyPr>
          <a:lstStyle>
            <a:lvl1pPr>
              <a:defRPr/>
            </a:lvl1pPr>
          </a:lstStyle>
          <a:p>
            <a:r>
              <a:rPr lang="en-US" dirty="0" smtClean="0"/>
              <a:t>Congratulations!</a:t>
            </a:r>
            <a:endParaRPr lang="en-US" dirty="0"/>
          </a:p>
        </p:txBody>
      </p:sp>
    </p:spTree>
    <p:extLst>
      <p:ext uri="{BB962C8B-B14F-4D97-AF65-F5344CB8AC3E}">
        <p14:creationId xmlns:p14="http://schemas.microsoft.com/office/powerpoint/2010/main" val="376874169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and 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167765"/>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pt bold</a:t>
            </a:r>
          </a:p>
        </p:txBody>
      </p:sp>
      <p:sp>
        <p:nvSpPr>
          <p:cNvPr id="4" name="Content Placeholder 3"/>
          <p:cNvSpPr>
            <a:spLocks noGrp="1"/>
          </p:cNvSpPr>
          <p:nvPr>
            <p:ph sz="half" idx="2" hasCustomPrompt="1"/>
          </p:nvPr>
        </p:nvSpPr>
        <p:spPr>
          <a:xfrm>
            <a:off x="950976" y="165544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pt</a:t>
            </a:r>
          </a:p>
          <a:p>
            <a:pPr lvl="1"/>
            <a:r>
              <a:rPr lang="en-US" dirty="0" smtClean="0"/>
              <a:t>Second level 20 pt</a:t>
            </a:r>
            <a:endParaRPr lang="en-US" dirty="0"/>
          </a:p>
        </p:txBody>
      </p:sp>
      <p:sp>
        <p:nvSpPr>
          <p:cNvPr id="5" name="Text Placeholder 4"/>
          <p:cNvSpPr>
            <a:spLocks noGrp="1"/>
          </p:cNvSpPr>
          <p:nvPr>
            <p:ph type="body" sz="quarter" idx="3" hasCustomPrompt="1"/>
          </p:nvPr>
        </p:nvSpPr>
        <p:spPr>
          <a:xfrm>
            <a:off x="6222441" y="1167764"/>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pt bold</a:t>
            </a:r>
          </a:p>
        </p:txBody>
      </p:sp>
      <p:sp>
        <p:nvSpPr>
          <p:cNvPr id="6" name="Content Placeholder 5"/>
          <p:cNvSpPr>
            <a:spLocks noGrp="1"/>
          </p:cNvSpPr>
          <p:nvPr>
            <p:ph sz="quarter" idx="4" hasCustomPrompt="1"/>
          </p:nvPr>
        </p:nvSpPr>
        <p:spPr>
          <a:xfrm>
            <a:off x="6222441" y="165544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20 pt</a:t>
            </a:r>
            <a:endParaRPr lang="en-US" dirty="0"/>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0" name="Title Placeholder"/>
          <p:cNvSpPr>
            <a:spLocks noGrp="1"/>
          </p:cNvSpPr>
          <p:nvPr>
            <p:ph type="title"/>
          </p:nvPr>
        </p:nvSpPr>
        <p:spPr>
          <a:xfrm>
            <a:off x="939876" y="307353"/>
            <a:ext cx="10311765" cy="586727"/>
          </a:xfrm>
          <a:prstGeom prst="rect">
            <a:avLst/>
          </a:prstGeom>
        </p:spPr>
        <p:txBody>
          <a:bodyPr vert="horz" lIns="0" tIns="45720" rIns="91440" bIns="45720"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71803365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ubtitle and 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736725"/>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a:t>
            </a:r>
            <a:r>
              <a:rPr lang="en-US" dirty="0" err="1" smtClean="0"/>
              <a:t>pt</a:t>
            </a:r>
            <a:r>
              <a:rPr lang="en-US" dirty="0" smtClean="0"/>
              <a:t> bold</a:t>
            </a:r>
          </a:p>
        </p:txBody>
      </p:sp>
      <p:sp>
        <p:nvSpPr>
          <p:cNvPr id="4" name="Content Placeholder 3"/>
          <p:cNvSpPr>
            <a:spLocks noGrp="1"/>
          </p:cNvSpPr>
          <p:nvPr>
            <p:ph sz="half" idx="2" hasCustomPrompt="1"/>
          </p:nvPr>
        </p:nvSpPr>
        <p:spPr>
          <a:xfrm>
            <a:off x="950976" y="222440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20 </a:t>
            </a:r>
            <a:r>
              <a:rPr lang="en-US" dirty="0" err="1" smtClean="0"/>
              <a:t>pt</a:t>
            </a:r>
            <a:endParaRPr lang="en-US" dirty="0"/>
          </a:p>
        </p:txBody>
      </p:sp>
      <p:sp>
        <p:nvSpPr>
          <p:cNvPr id="5" name="Text Placeholder 4"/>
          <p:cNvSpPr>
            <a:spLocks noGrp="1"/>
          </p:cNvSpPr>
          <p:nvPr>
            <p:ph type="body" sz="quarter" idx="3" hasCustomPrompt="1"/>
          </p:nvPr>
        </p:nvSpPr>
        <p:spPr>
          <a:xfrm>
            <a:off x="6222441" y="1736724"/>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a:t>
            </a:r>
            <a:r>
              <a:rPr lang="en-US" dirty="0" err="1" smtClean="0"/>
              <a:t>pt</a:t>
            </a:r>
            <a:r>
              <a:rPr lang="en-US" dirty="0" smtClean="0"/>
              <a:t> bold</a:t>
            </a:r>
          </a:p>
        </p:txBody>
      </p:sp>
      <p:sp>
        <p:nvSpPr>
          <p:cNvPr id="6" name="Content Placeholder 5"/>
          <p:cNvSpPr>
            <a:spLocks noGrp="1"/>
          </p:cNvSpPr>
          <p:nvPr>
            <p:ph sz="quarter" idx="4" hasCustomPrompt="1"/>
          </p:nvPr>
        </p:nvSpPr>
        <p:spPr>
          <a:xfrm>
            <a:off x="6222441" y="222440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20 </a:t>
            </a:r>
            <a:r>
              <a:rPr lang="en-US" dirty="0" err="1" smtClean="0"/>
              <a:t>pt</a:t>
            </a:r>
            <a:endParaRPr lang="en-US" dirty="0"/>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9"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Two Column with Subtitle and Headings</a:t>
            </a:r>
            <a:endParaRPr lang="en-US" dirty="0"/>
          </a:p>
        </p:txBody>
      </p:sp>
      <p:sp>
        <p:nvSpPr>
          <p:cNvPr id="11"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800" b="0" kern="1200" baseline="0" smtClean="0">
                <a:solidFill>
                  <a:srgbClr val="0079EF"/>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 </a:t>
            </a:r>
            <a:r>
              <a:rPr lang="en-US" dirty="0" err="1" smtClean="0"/>
              <a:t>pt</a:t>
            </a:r>
            <a:r>
              <a:rPr lang="en-US" dirty="0" smtClean="0"/>
              <a:t>)</a:t>
            </a:r>
          </a:p>
        </p:txBody>
      </p:sp>
    </p:spTree>
    <p:extLst>
      <p:ext uri="{BB962C8B-B14F-4D97-AF65-F5344CB8AC3E}">
        <p14:creationId xmlns:p14="http://schemas.microsoft.com/office/powerpoint/2010/main" val="2498061430"/>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a:lvl1pPr>
          </a:lstStyle>
          <a:p>
            <a:r>
              <a:rPr lang="en-US" dirty="0" smtClean="0"/>
              <a:t>Three Column</a:t>
            </a:r>
            <a:endParaRPr lang="en-US" dirty="0"/>
          </a:p>
        </p:txBody>
      </p:sp>
    </p:spTree>
    <p:extLst>
      <p:ext uri="{BB962C8B-B14F-4D97-AF65-F5344CB8AC3E}">
        <p14:creationId xmlns:p14="http://schemas.microsoft.com/office/powerpoint/2010/main" val="117334022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Subtitl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2000"/>
            </a:lvl2pPr>
            <a:lvl3pPr>
              <a:defRPr sz="1600"/>
            </a:lvl3pPr>
            <a:lvl4pPr>
              <a:defRPr sz="1400"/>
            </a:lvl4pPr>
            <a:lvl5pPr>
              <a:defRPr sz="1200"/>
            </a:lvl5pPr>
          </a:lstStyle>
          <a:p>
            <a:pPr lvl="0"/>
            <a:r>
              <a:rPr lang="en-US" dirty="0" smtClean="0"/>
              <a:t>First level 20 pt</a:t>
            </a:r>
          </a:p>
          <a:p>
            <a:pPr lvl="1"/>
            <a:r>
              <a:rPr lang="en-US" dirty="0" smtClean="0"/>
              <a:t>Second level 20 </a:t>
            </a:r>
            <a:r>
              <a:rPr lang="en-US" dirty="0" err="1" smtClean="0"/>
              <a:t>pt</a:t>
            </a:r>
            <a:endParaRPr lang="en-US" dirty="0" smtClean="0"/>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2000"/>
            </a:lvl2pPr>
            <a:lvl3pPr>
              <a:defRPr sz="1600"/>
            </a:lvl3pPr>
            <a:lvl4pPr>
              <a:defRPr sz="1400"/>
            </a:lvl4pPr>
            <a:lvl5pPr>
              <a:defRPr sz="1200"/>
            </a:lvl5pPr>
          </a:lstStyle>
          <a:p>
            <a:pPr lvl="0"/>
            <a:r>
              <a:rPr lang="en-US" dirty="0" smtClean="0"/>
              <a:t>First level 22 pt</a:t>
            </a:r>
          </a:p>
          <a:p>
            <a:pPr lvl="1"/>
            <a:r>
              <a:rPr lang="en-US" dirty="0" smtClean="0"/>
              <a:t>Second level 22 pt</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Two Column with Subtitle</a:t>
            </a:r>
            <a:endParaRPr lang="en-US" dirty="0"/>
          </a:p>
        </p:txBody>
      </p:sp>
      <p:sp>
        <p:nvSpPr>
          <p:cNvPr id="9"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800" b="0" kern="1200" baseline="0" smtClean="0">
                <a:solidFill>
                  <a:srgbClr val="096EB3"/>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(28pt)</a:t>
            </a:r>
          </a:p>
        </p:txBody>
      </p:sp>
    </p:spTree>
    <p:extLst>
      <p:ext uri="{BB962C8B-B14F-4D97-AF65-F5344CB8AC3E}">
        <p14:creationId xmlns:p14="http://schemas.microsoft.com/office/powerpoint/2010/main" val="399489195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and Headings">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4"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smtClean="0"/>
              <a:t>Three Column with Headings</a:t>
            </a:r>
            <a:endParaRPr lang="en-US" dirty="0"/>
          </a:p>
        </p:txBody>
      </p:sp>
    </p:spTree>
    <p:extLst>
      <p:ext uri="{BB962C8B-B14F-4D97-AF65-F5344CB8AC3E}">
        <p14:creationId xmlns:p14="http://schemas.microsoft.com/office/powerpoint/2010/main" val="70926519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Subtitle">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Three Column with Subtitle</a:t>
            </a:r>
            <a:endParaRPr lang="en-US" dirty="0"/>
          </a:p>
        </p:txBody>
      </p:sp>
      <p:sp>
        <p:nvSpPr>
          <p:cNvPr id="12" name="Text Placeholder 8"/>
          <p:cNvSpPr>
            <a:spLocks noGrp="1"/>
          </p:cNvSpPr>
          <p:nvPr>
            <p:ph type="body" sz="quarter" idx="13" hasCustomPrompt="1"/>
          </p:nvPr>
        </p:nvSpPr>
        <p:spPr>
          <a:xfrm>
            <a:off x="950976" y="1087119"/>
            <a:ext cx="10307575" cy="418375"/>
          </a:xfrm>
        </p:spPr>
        <p:txBody>
          <a:bodyPr anchor="t">
            <a:noAutofit/>
          </a:bodyPr>
          <a:lstStyle>
            <a:lvl1pPr marL="0" indent="0">
              <a:lnSpc>
                <a:spcPct val="90000"/>
              </a:lnSpc>
              <a:spcBef>
                <a:spcPts val="0"/>
              </a:spcBef>
              <a:buNone/>
              <a:defRPr lang="en-US" sz="22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(22pt)</a:t>
            </a:r>
          </a:p>
        </p:txBody>
      </p:sp>
    </p:spTree>
    <p:extLst>
      <p:ext uri="{BB962C8B-B14F-4D97-AF65-F5344CB8AC3E}">
        <p14:creationId xmlns:p14="http://schemas.microsoft.com/office/powerpoint/2010/main" val="182333866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ntent, Subtitle and Headings">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0"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Three Column with Subtitle and Headings</a:t>
            </a:r>
            <a:endParaRPr lang="en-US" dirty="0"/>
          </a:p>
        </p:txBody>
      </p:sp>
      <p:sp>
        <p:nvSpPr>
          <p:cNvPr id="15" name="Text Placeholder 8"/>
          <p:cNvSpPr>
            <a:spLocks noGrp="1"/>
          </p:cNvSpPr>
          <p:nvPr>
            <p:ph type="body" sz="quarter" idx="14" hasCustomPrompt="1"/>
          </p:nvPr>
        </p:nvSpPr>
        <p:spPr>
          <a:xfrm>
            <a:off x="950976" y="1087119"/>
            <a:ext cx="10307575" cy="418375"/>
          </a:xfrm>
        </p:spPr>
        <p:txBody>
          <a:bodyPr anchor="t">
            <a:noAutofit/>
          </a:bodyPr>
          <a:lstStyle>
            <a:lvl1pPr marL="0" indent="0">
              <a:lnSpc>
                <a:spcPct val="90000"/>
              </a:lnSpc>
              <a:spcBef>
                <a:spcPts val="0"/>
              </a:spcBef>
              <a:buNone/>
              <a:defRPr lang="en-US" sz="22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(22pt)</a:t>
            </a:r>
          </a:p>
        </p:txBody>
      </p:sp>
    </p:spTree>
    <p:extLst>
      <p:ext uri="{BB962C8B-B14F-4D97-AF65-F5344CB8AC3E}">
        <p14:creationId xmlns:p14="http://schemas.microsoft.com/office/powerpoint/2010/main" val="84470247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SectionDivider_Slide">
    <p:bg>
      <p:bgPr>
        <a:gradFill flip="none" rotWithShape="1">
          <a:gsLst>
            <a:gs pos="35000">
              <a:srgbClr val="29ADFE"/>
            </a:gs>
            <a:gs pos="74000">
              <a:srgbClr val="114E91"/>
            </a:gs>
          </a:gsLst>
          <a:lin ang="2639999" scaled="0"/>
        </a:gradFill>
        <a:effectLst/>
      </p:bgPr>
    </p:bg>
    <p:spTree>
      <p:nvGrpSpPr>
        <p:cNvPr id="1" name=""/>
        <p:cNvGrpSpPr/>
        <p:nvPr/>
      </p:nvGrpSpPr>
      <p:grpSpPr>
        <a:xfrm>
          <a:off x="0" y="0"/>
          <a:ext cx="0" cy="0"/>
          <a:chOff x="0" y="0"/>
          <a:chExt cx="0" cy="0"/>
        </a:xfrm>
      </p:grpSpPr>
      <p:pic>
        <p:nvPicPr>
          <p:cNvPr id="371" name="Picture 58" descr="Picture 58"/>
          <p:cNvPicPr>
            <a:picLocks noChangeAspect="1"/>
          </p:cNvPicPr>
          <p:nvPr userDrawn="1"/>
        </p:nvPicPr>
        <p:blipFill>
          <a:blip r:embed="rId2">
            <a:alphaModFix amt="28000"/>
            <a:extLst/>
          </a:blip>
          <a:stretch>
            <a:fillRect/>
          </a:stretch>
        </p:blipFill>
        <p:spPr>
          <a:xfrm>
            <a:off x="0" y="0"/>
            <a:ext cx="12166600" cy="6858000"/>
          </a:xfrm>
          <a:prstGeom prst="rect">
            <a:avLst/>
          </a:prstGeom>
          <a:ln w="12700">
            <a:miter lim="400000"/>
          </a:ln>
        </p:spPr>
      </p:pic>
      <p:sp>
        <p:nvSpPr>
          <p:cNvPr id="372" name="Rectangle 95"/>
          <p:cNvSpPr/>
          <p:nvPr userDrawn="1"/>
        </p:nvSpPr>
        <p:spPr>
          <a:xfrm>
            <a:off x="0" y="0"/>
            <a:ext cx="12192001" cy="6858000"/>
          </a:xfrm>
          <a:prstGeom prst="rect">
            <a:avLst/>
          </a:prstGeom>
          <a:gradFill>
            <a:gsLst>
              <a:gs pos="33000">
                <a:schemeClr val="accent5">
                  <a:alpha val="12000"/>
                </a:schemeClr>
              </a:gs>
              <a:gs pos="83000">
                <a:srgbClr val="114E91">
                  <a:alpha val="39000"/>
                </a:srgbClr>
              </a:gs>
            </a:gsLst>
            <a:lin ang="2639999"/>
          </a:gradFill>
          <a:ln w="12700">
            <a:miter lim="400000"/>
          </a:ln>
        </p:spPr>
        <p:txBody>
          <a:bodyPr lIns="45719" rIns="45719" anchor="ctr"/>
          <a:lstStyle/>
          <a:p>
            <a:pPr algn="ctr" defTabSz="914400" hangingPunct="0">
              <a:defRPr>
                <a:solidFill>
                  <a:srgbClr val="FFFFFF"/>
                </a:solidFill>
              </a:defRPr>
            </a:pPr>
            <a:endParaRPr kern="0">
              <a:solidFill>
                <a:srgbClr val="FFFFFF"/>
              </a:solidFill>
              <a:latin typeface="Calibri"/>
              <a:cs typeface="Calibri"/>
              <a:sym typeface="Calibri"/>
            </a:endParaRPr>
          </a:p>
        </p:txBody>
      </p:sp>
      <p:grpSp>
        <p:nvGrpSpPr>
          <p:cNvPr id="387" name="Group 47"/>
          <p:cNvGrpSpPr/>
          <p:nvPr/>
        </p:nvGrpSpPr>
        <p:grpSpPr>
          <a:xfrm>
            <a:off x="11311010" y="6527385"/>
            <a:ext cx="740367" cy="179272"/>
            <a:chOff x="0" y="0"/>
            <a:chExt cx="740366" cy="179271"/>
          </a:xfrm>
        </p:grpSpPr>
        <p:sp>
          <p:nvSpPr>
            <p:cNvPr id="374"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75"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76"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77" name="Freeform 8"/>
            <p:cNvSpPr/>
            <p:nvPr/>
          </p:nvSpPr>
          <p:spPr>
            <a:xfrm>
              <a:off x="337588" y="4656"/>
              <a:ext cx="13970" cy="74503"/>
            </a:xfrm>
            <a:prstGeom prst="rect">
              <a:avLst/>
            </a:pr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78"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79"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0"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1"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2"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3"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4"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5"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6"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grpSp>
      <p:sp>
        <p:nvSpPr>
          <p:cNvPr id="3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40" name="Title 1"/>
          <p:cNvSpPr>
            <a:spLocks noGrp="1"/>
          </p:cNvSpPr>
          <p:nvPr>
            <p:ph type="title" hasCustomPrompt="1"/>
          </p:nvPr>
        </p:nvSpPr>
        <p:spPr>
          <a:xfrm>
            <a:off x="946405" y="86960"/>
            <a:ext cx="8713814" cy="1313174"/>
          </a:xfrm>
        </p:spPr>
        <p:txBody>
          <a:bodyPr lIns="91440" tIns="45720" rIns="91440" bIns="45720" anchor="ctr">
            <a:normAutofit/>
          </a:bodyPr>
          <a:lstStyle>
            <a:lvl1pPr>
              <a:defRPr sz="4000">
                <a:solidFill>
                  <a:srgbClr val="FFFFFF"/>
                </a:solidFill>
              </a:defRPr>
            </a:lvl1pPr>
          </a:lstStyle>
          <a:p>
            <a:r>
              <a:rPr lang="en-US" dirty="0" smtClean="0"/>
              <a:t>Section Title Text</a:t>
            </a:r>
            <a:endParaRPr lang="en-US" dirty="0"/>
          </a:p>
        </p:txBody>
      </p:sp>
      <p:sp>
        <p:nvSpPr>
          <p:cNvPr id="21"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
        <p:nvSpPr>
          <p:cNvPr id="23" name="Content Placeholder"/>
          <p:cNvSpPr>
            <a:spLocks noGrp="1"/>
          </p:cNvSpPr>
          <p:nvPr>
            <p:ph idx="1" hasCustomPrompt="1"/>
          </p:nvPr>
        </p:nvSpPr>
        <p:spPr>
          <a:xfrm>
            <a:off x="605790" y="1349758"/>
            <a:ext cx="5080115" cy="5235505"/>
          </a:xfrm>
        </p:spPr>
        <p:txBody>
          <a:bodyPr/>
          <a:lstStyle>
            <a:lvl1pPr>
              <a:buSzPct val="80000"/>
              <a:defRPr sz="3200">
                <a:solidFill>
                  <a:srgbClr val="FFFFFF"/>
                </a:solidFill>
              </a:defRPr>
            </a:lvl1pPr>
            <a:lvl2pPr>
              <a:defRPr sz="2400"/>
            </a:lvl2pPr>
            <a:lvl3pPr>
              <a:defRPr/>
            </a:lvl3pPr>
            <a:lvl4pPr>
              <a:defRPr/>
            </a:lvl4pPr>
            <a:lvl5pPr>
              <a:defRPr/>
            </a:lvl5pPr>
          </a:lstStyle>
          <a:p>
            <a:pPr lvl="0"/>
            <a:r>
              <a:rPr lang="en-US" dirty="0" smtClean="0"/>
              <a:t>First level 24 </a:t>
            </a:r>
            <a:r>
              <a:rPr lang="en-US" dirty="0" err="1" smtClean="0"/>
              <a:t>pt</a:t>
            </a:r>
            <a:endParaRPr lang="en-US" dirty="0" smtClean="0"/>
          </a:p>
        </p:txBody>
      </p:sp>
    </p:spTree>
    <p:extLst>
      <p:ext uri="{BB962C8B-B14F-4D97-AF65-F5344CB8AC3E}">
        <p14:creationId xmlns:p14="http://schemas.microsoft.com/office/powerpoint/2010/main" val="838865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7" name="Content Placeholder 6"/>
          <p:cNvSpPr>
            <a:spLocks noGrp="1"/>
          </p:cNvSpPr>
          <p:nvPr>
            <p:ph sz="quarter" idx="12" hasCustomPrompt="1"/>
          </p:nvPr>
        </p:nvSpPr>
        <p:spPr>
          <a:xfrm>
            <a:off x="7404101" y="1736724"/>
            <a:ext cx="3854450" cy="4443413"/>
          </a:xfrm>
        </p:spPr>
        <p:txBody>
          <a:bodyPr/>
          <a:lstStyle>
            <a:lvl1pPr marL="0" indent="0">
              <a:spcAft>
                <a:spcPts val="600"/>
              </a:spcAft>
              <a:buFont typeface="Wingdings" panose="05000000000000000000" pitchFamily="2" charset="2"/>
              <a:buNone/>
              <a:defRPr sz="2200"/>
            </a:lvl1pPr>
            <a:lvl2pPr marL="346075" indent="0">
              <a:spcAft>
                <a:spcPts val="600"/>
              </a:spcAft>
              <a:buNone/>
              <a:defRPr sz="2200"/>
            </a:lvl2pPr>
            <a:lvl3pPr marL="574675" indent="0">
              <a:spcAft>
                <a:spcPts val="600"/>
              </a:spcAft>
              <a:buNone/>
              <a:defRPr sz="1600"/>
            </a:lvl3pPr>
            <a:lvl4pPr marL="744538" indent="0">
              <a:spcAft>
                <a:spcPts val="600"/>
              </a:spcAft>
              <a:buNone/>
              <a:defRPr sz="1600"/>
            </a:lvl4pPr>
            <a:lvl5pPr marL="922337" indent="0">
              <a:spcAft>
                <a:spcPts val="600"/>
              </a:spcAft>
              <a:buNone/>
              <a:defRPr sz="1600"/>
            </a:lvl5pPr>
          </a:lstStyle>
          <a:p>
            <a:pPr lvl="0"/>
            <a:r>
              <a:rPr lang="en-US" dirty="0" smtClean="0"/>
              <a:t>First level 22 </a:t>
            </a:r>
            <a:r>
              <a:rPr lang="en-US" dirty="0" err="1" smtClean="0"/>
              <a:t>pt</a:t>
            </a:r>
            <a:endParaRPr lang="en-US" dirty="0" smtClean="0"/>
          </a:p>
          <a:p>
            <a:pPr lvl="1"/>
            <a:r>
              <a:rPr lang="en-US" dirty="0" smtClean="0"/>
              <a:t>Second level 22 </a:t>
            </a:r>
            <a:r>
              <a:rPr lang="en-US" dirty="0" err="1" smtClean="0"/>
              <a:t>pt</a:t>
            </a:r>
            <a:r>
              <a:rPr lang="en-US" dirty="0" smtClean="0"/>
              <a:t> </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9"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2989506351"/>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with bullets">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7" name="Content Placeholder 6"/>
          <p:cNvSpPr>
            <a:spLocks noGrp="1"/>
          </p:cNvSpPr>
          <p:nvPr>
            <p:ph sz="quarter" idx="12" hasCustomPrompt="1"/>
          </p:nvPr>
        </p:nvSpPr>
        <p:spPr>
          <a:xfrm>
            <a:off x="7404101" y="1736724"/>
            <a:ext cx="3854450" cy="4443413"/>
          </a:xfrm>
        </p:spPr>
        <p:txBody>
          <a:bodyPr/>
          <a:lstStyle>
            <a:lvl1pPr marL="457200" indent="-457200">
              <a:spcAft>
                <a:spcPts val="600"/>
              </a:spcAft>
              <a:buSzPct val="100000"/>
              <a:buFont typeface="+mj-lt"/>
              <a:buAutoNum type="arabicPeriod"/>
              <a:defRPr sz="2200"/>
            </a:lvl1pPr>
            <a:lvl2pPr>
              <a:spcAft>
                <a:spcPts val="600"/>
              </a:spcAft>
              <a:defRPr sz="1800"/>
            </a:lvl2pPr>
            <a:lvl3pPr>
              <a:spcAft>
                <a:spcPts val="600"/>
              </a:spcAft>
              <a:defRPr sz="1600"/>
            </a:lvl3pPr>
            <a:lvl4pPr>
              <a:spcAft>
                <a:spcPts val="600"/>
              </a:spcAft>
              <a:defRPr sz="1600"/>
            </a:lvl4pPr>
            <a:lvl5pPr>
              <a:spcAft>
                <a:spcPts val="600"/>
              </a:spcAft>
              <a:defRPr sz="1600"/>
            </a:lvl5pPr>
          </a:lstStyle>
          <a:p>
            <a:pPr lvl="0"/>
            <a:r>
              <a:rPr lang="en-US" dirty="0" smtClean="0"/>
              <a:t>First level 22 </a:t>
            </a:r>
            <a:r>
              <a:rPr lang="en-US" dirty="0" err="1" smtClean="0"/>
              <a:t>pt</a:t>
            </a:r>
            <a:endParaRPr lang="en-US" dirty="0" smtClean="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9" name="Title Placeholder"/>
          <p:cNvSpPr>
            <a:spLocks noGrp="1"/>
          </p:cNvSpPr>
          <p:nvPr>
            <p:ph type="title"/>
          </p:nvPr>
        </p:nvSpPr>
        <p:spPr>
          <a:xfrm>
            <a:off x="946786" y="429273"/>
            <a:ext cx="10311765" cy="657846"/>
          </a:xfrm>
          <a:prstGeom prst="rect">
            <a:avLst/>
          </a:prstGeom>
        </p:spPr>
        <p:txBody>
          <a:bodyPr vert="horz" lIns="0" tIns="45720" rIns="91440" bIns="45720" rtlCol="0" anchor="t">
            <a:noAutofit/>
          </a:bodyPr>
          <a:lstStyle/>
          <a:p>
            <a:r>
              <a:rPr lang="en-US" dirty="0" smtClean="0"/>
              <a:t>Click to edit Master title style</a:t>
            </a:r>
            <a:endParaRPr lang="en-US" dirty="0"/>
          </a:p>
        </p:txBody>
      </p:sp>
      <p:sp>
        <p:nvSpPr>
          <p:cNvPr id="10" name="subtitle"/>
          <p:cNvSpPr>
            <a:spLocks noGrp="1"/>
          </p:cNvSpPr>
          <p:nvPr>
            <p:ph type="body" sz="quarter" idx="13" hasCustomPrompt="1"/>
          </p:nvPr>
        </p:nvSpPr>
        <p:spPr>
          <a:xfrm>
            <a:off x="950976" y="1176570"/>
            <a:ext cx="10311765" cy="418375"/>
          </a:xfrm>
        </p:spPr>
        <p:txBody>
          <a:bodyPr anchor="t">
            <a:noAutofit/>
          </a:bodyPr>
          <a:lstStyle>
            <a:lvl1pPr marL="0" indent="0">
              <a:lnSpc>
                <a:spcPct val="90000"/>
              </a:lnSpc>
              <a:spcBef>
                <a:spcPts val="0"/>
              </a:spcBef>
              <a:buNone/>
              <a:defRPr lang="en-US" sz="28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(28pt)</a:t>
            </a:r>
          </a:p>
        </p:txBody>
      </p:sp>
    </p:spTree>
    <p:extLst>
      <p:ext uri="{BB962C8B-B14F-4D97-AF65-F5344CB8AC3E}">
        <p14:creationId xmlns:p14="http://schemas.microsoft.com/office/powerpoint/2010/main" val="1031258473"/>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mage Right">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2" name="Title 1"/>
          <p:cNvSpPr>
            <a:spLocks noGrp="1"/>
          </p:cNvSpPr>
          <p:nvPr>
            <p:ph type="title" hasCustomPrompt="1"/>
          </p:nvPr>
        </p:nvSpPr>
        <p:spPr/>
        <p:txBody>
          <a:bodyPr/>
          <a:lstStyle>
            <a:lvl1pPr>
              <a:defRPr baseline="0"/>
            </a:lvl1pPr>
          </a:lstStyle>
          <a:p>
            <a:r>
              <a:rPr lang="en-US" dirty="0" smtClean="0"/>
              <a:t>Image Right</a:t>
            </a:r>
            <a:endParaRPr lang="en-US" dirty="0"/>
          </a:p>
        </p:txBody>
      </p:sp>
      <p:sp>
        <p:nvSpPr>
          <p:cNvPr id="9" name="Content Placeholder 8"/>
          <p:cNvSpPr>
            <a:spLocks noGrp="1"/>
          </p:cNvSpPr>
          <p:nvPr>
            <p:ph sz="quarter" idx="14" hasCustomPrompt="1"/>
          </p:nvPr>
        </p:nvSpPr>
        <p:spPr>
          <a:xfrm>
            <a:off x="946786" y="1736725"/>
            <a:ext cx="3955414" cy="4443413"/>
          </a:xfrm>
        </p:spPr>
        <p:txBody>
          <a:bodyPr/>
          <a:lstStyle>
            <a:lvl1pPr marL="0" indent="0">
              <a:spcAft>
                <a:spcPts val="1200"/>
              </a:spcAft>
              <a:buNone/>
              <a:defRPr sz="2200"/>
            </a:lvl1pPr>
            <a:lvl2pPr marL="346075" indent="0">
              <a:spcAft>
                <a:spcPts val="1200"/>
              </a:spcAft>
              <a:buNone/>
              <a:defRPr sz="2200"/>
            </a:lvl2pPr>
            <a:lvl3pPr marL="574675" indent="0">
              <a:spcAft>
                <a:spcPts val="1200"/>
              </a:spcAft>
              <a:buNone/>
              <a:defRPr sz="2400"/>
            </a:lvl3pPr>
            <a:lvl4pPr marL="744538" indent="0">
              <a:spcAft>
                <a:spcPts val="1200"/>
              </a:spcAft>
              <a:buNone/>
              <a:defRPr sz="2400"/>
            </a:lvl4pPr>
            <a:lvl5pPr marL="922337" indent="0">
              <a:spcAft>
                <a:spcPts val="1200"/>
              </a:spcAft>
              <a:buNone/>
              <a:defRPr sz="2400"/>
            </a:lvl5pPr>
          </a:lstStyle>
          <a:p>
            <a:pPr lvl="0"/>
            <a:r>
              <a:rPr lang="en-US" dirty="0" smtClean="0"/>
              <a:t>First level 22 pt</a:t>
            </a:r>
          </a:p>
          <a:p>
            <a:pPr lvl="1"/>
            <a:r>
              <a:rPr lang="en-US" dirty="0" smtClean="0"/>
              <a:t>Second level 22 pt</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451891663"/>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mage Right with bullets">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2" name="Title 1"/>
          <p:cNvSpPr>
            <a:spLocks noGrp="1"/>
          </p:cNvSpPr>
          <p:nvPr>
            <p:ph type="title" hasCustomPrompt="1"/>
          </p:nvPr>
        </p:nvSpPr>
        <p:spPr/>
        <p:txBody>
          <a:bodyPr/>
          <a:lstStyle>
            <a:lvl1pPr>
              <a:defRPr/>
            </a:lvl1pPr>
          </a:lstStyle>
          <a:p>
            <a:r>
              <a:rPr lang="en-US" dirty="0" smtClean="0"/>
              <a:t>Image Right with Bullets</a:t>
            </a:r>
            <a:endParaRPr lang="en-US" dirty="0"/>
          </a:p>
        </p:txBody>
      </p:sp>
      <p:sp>
        <p:nvSpPr>
          <p:cNvPr id="9" name="Content Placeholder 8"/>
          <p:cNvSpPr>
            <a:spLocks noGrp="1"/>
          </p:cNvSpPr>
          <p:nvPr>
            <p:ph sz="quarter" idx="14" hasCustomPrompt="1"/>
          </p:nvPr>
        </p:nvSpPr>
        <p:spPr>
          <a:xfrm>
            <a:off x="946786" y="1736725"/>
            <a:ext cx="3955414" cy="4443413"/>
          </a:xfrm>
        </p:spPr>
        <p:txBody>
          <a:bodyPr/>
          <a:lstStyle>
            <a:lvl1pPr>
              <a:spcAft>
                <a:spcPts val="1200"/>
              </a:spcAft>
              <a:defRPr sz="2200"/>
            </a:lvl1pPr>
            <a:lvl2pPr>
              <a:spcAft>
                <a:spcPts val="1200"/>
              </a:spcAft>
              <a:defRPr sz="2000"/>
            </a:lvl2pPr>
            <a:lvl3pPr>
              <a:spcAft>
                <a:spcPts val="1200"/>
              </a:spcAft>
              <a:defRPr sz="1800"/>
            </a:lvl3pPr>
            <a:lvl4pPr>
              <a:spcAft>
                <a:spcPts val="1200"/>
              </a:spcAft>
              <a:defRPr sz="1600"/>
            </a:lvl4pPr>
            <a:lvl5pPr>
              <a:spcAft>
                <a:spcPts val="1200"/>
              </a:spcAft>
              <a:defRPr sz="1600"/>
            </a:lvl5pPr>
          </a:lstStyle>
          <a:p>
            <a:pPr lvl="0"/>
            <a:r>
              <a:rPr lang="en-US" dirty="0" smtClean="0"/>
              <a:t>First level 22 pt</a:t>
            </a:r>
          </a:p>
          <a:p>
            <a:pPr lvl="1"/>
            <a:r>
              <a:rPr lang="en-US" dirty="0" smtClean="0"/>
              <a:t>Second level 20 pt</a:t>
            </a:r>
          </a:p>
          <a:p>
            <a:pPr lvl="2"/>
            <a:r>
              <a:rPr lang="en-US" dirty="0" smtClean="0"/>
              <a:t>Third level 18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238361812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alf-Screen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8640" y="1598784"/>
            <a:ext cx="4383499" cy="3936380"/>
          </a:xfrm>
        </p:spPr>
        <p:txBody>
          <a:bodyPr/>
          <a:lstStyle>
            <a:lvl1pPr>
              <a:defRPr sz="2200" baseline="0"/>
            </a:lvl1pPr>
          </a:lstStyle>
          <a:p>
            <a:r>
              <a:rPr lang="en-US" dirty="0" smtClean="0"/>
              <a:t>Right-hand half-screen image</a:t>
            </a:r>
            <a:br>
              <a:rPr lang="en-US" dirty="0" smtClean="0"/>
            </a:br>
            <a:r>
              <a:rPr lang="en-US" dirty="0" smtClean="0"/>
              <a:t/>
            </a:r>
            <a:br>
              <a:rPr lang="en-US" dirty="0" smtClean="0"/>
            </a:br>
            <a:r>
              <a:rPr lang="en-US" dirty="0" smtClean="0"/>
              <a:t>22 pt text on left</a:t>
            </a:r>
            <a:endParaRPr lang="en-US" dirty="0"/>
          </a:p>
        </p:txBody>
      </p:sp>
      <p:sp>
        <p:nvSpPr>
          <p:cNvPr id="4" name="Picture Placeholder 2"/>
          <p:cNvSpPr>
            <a:spLocks noGrp="1"/>
          </p:cNvSpPr>
          <p:nvPr>
            <p:ph type="pic" idx="11"/>
          </p:nvPr>
        </p:nvSpPr>
        <p:spPr bwMode="ltGray">
          <a:xfrm>
            <a:off x="6191250" y="1"/>
            <a:ext cx="6000750"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smtClean="0"/>
              <a:t>Drag picture to placeholder or click icon to add</a:t>
            </a:r>
            <a:endParaRPr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2544467400"/>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alf-Screen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69250" y="1951465"/>
            <a:ext cx="4383499" cy="3936380"/>
          </a:xfrm>
        </p:spPr>
        <p:txBody>
          <a:bodyPr/>
          <a:lstStyle>
            <a:lvl1pPr>
              <a:defRPr sz="2200"/>
            </a:lvl1pPr>
          </a:lstStyle>
          <a:p>
            <a:r>
              <a:rPr lang="en-US" dirty="0" smtClean="0"/>
              <a:t>Left-hand half-screen image</a:t>
            </a:r>
            <a:br>
              <a:rPr lang="en-US" dirty="0" smtClean="0"/>
            </a:br>
            <a:r>
              <a:rPr lang="en-US" dirty="0" smtClean="0"/>
              <a:t/>
            </a:r>
            <a:br>
              <a:rPr lang="en-US" dirty="0" smtClean="0"/>
            </a:br>
            <a:r>
              <a:rPr lang="en-US" dirty="0" smtClean="0"/>
              <a:t>22 pt text on right</a:t>
            </a:r>
            <a:endParaRPr lang="en-US" dirty="0"/>
          </a:p>
        </p:txBody>
      </p:sp>
      <p:sp>
        <p:nvSpPr>
          <p:cNvPr id="4" name="Picture Placeholder 2"/>
          <p:cNvSpPr>
            <a:spLocks noGrp="1"/>
          </p:cNvSpPr>
          <p:nvPr>
            <p:ph type="pic" idx="11"/>
          </p:nvPr>
        </p:nvSpPr>
        <p:spPr bwMode="ltGray">
          <a:xfrm>
            <a:off x="1" y="1"/>
            <a:ext cx="6000752"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5" name="Slide Number"/>
          <p:cNvSpPr txBox="1">
            <a:spLocks noGrp="1"/>
          </p:cNvSpPr>
          <p:nvPr>
            <p:ph type="sldNum" sz="quarter" idx="2"/>
          </p:nvPr>
        </p:nvSpPr>
        <p:spPr>
          <a:xfrm>
            <a:off x="231632" y="6403998"/>
            <a:ext cx="259043" cy="261610"/>
          </a:xfrm>
          <a:prstGeom prst="rect">
            <a:avLst/>
          </a:prstGeom>
        </p:spPr>
        <p:txBody>
          <a:bodyPr/>
          <a:lstStyle>
            <a:lvl1pPr>
              <a:defRPr/>
            </a:lvl1pPr>
          </a:lstStyle>
          <a:p>
            <a:fld id="{2C84D205-261D-4C5B-9652-CCAC3F23D0BE}" type="slidenum">
              <a:rPr lang="en-US" smtClean="0"/>
              <a:pPr/>
              <a:t>‹#›</a:t>
            </a:fld>
            <a:endParaRPr lang="en-US"/>
          </a:p>
        </p:txBody>
      </p:sp>
    </p:spTree>
    <p:extLst>
      <p:ext uri="{BB962C8B-B14F-4D97-AF65-F5344CB8AC3E}">
        <p14:creationId xmlns:p14="http://schemas.microsoft.com/office/powerpoint/2010/main" val="168781934"/>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12192000" cy="6858000"/>
          </a:xfrm>
          <a:solidFill>
            <a:schemeClr val="bg1">
              <a:lumMod val="95000"/>
            </a:schemeClr>
          </a:solidFill>
        </p:spPr>
        <p:txBody>
          <a:bodyPr/>
          <a:lstStyle>
            <a:lvl1pPr marL="0" indent="0" algn="ctr">
              <a:buNone/>
              <a:defRPr baseline="0"/>
            </a:lvl1pPr>
          </a:lstStyle>
          <a:p>
            <a:r>
              <a:rPr lang="en-US" dirty="0" smtClean="0"/>
              <a:t>Drag picture to placeholder or click icon to add</a:t>
            </a:r>
            <a:endParaRPr lang="en-US" dirty="0"/>
          </a:p>
        </p:txBody>
      </p:sp>
      <p:sp>
        <p:nvSpPr>
          <p:cNvPr id="26" name="Content Placeholder"/>
          <p:cNvSpPr>
            <a:spLocks noGrp="1"/>
          </p:cNvSpPr>
          <p:nvPr>
            <p:ph idx="12" hasCustomPrompt="1"/>
          </p:nvPr>
        </p:nvSpPr>
        <p:spPr>
          <a:xfrm>
            <a:off x="918317" y="1770983"/>
            <a:ext cx="8376290" cy="3134504"/>
          </a:xfrm>
          <a:effectLst>
            <a:outerShdw blurRad="50800" dist="38100" dir="2700000" algn="tl" rotWithShape="0">
              <a:prstClr val="black">
                <a:alpha val="40000"/>
              </a:prstClr>
            </a:outerShdw>
          </a:effectLst>
        </p:spPr>
        <p:txBody>
          <a:bodyPr/>
          <a:lstStyle>
            <a:lvl1pPr marL="0" indent="0">
              <a:buSzPct val="80000"/>
              <a:buFont typeface="Wingdings" panose="05000000000000000000" pitchFamily="2" charset="2"/>
              <a:buNone/>
              <a:defRPr sz="2800" b="1">
                <a:solidFill>
                  <a:srgbClr val="FFFFFF"/>
                </a:solidFill>
              </a:defRPr>
            </a:lvl1pPr>
            <a:lvl2pPr>
              <a:defRPr sz="2400">
                <a:solidFill>
                  <a:srgbClr val="FFFFFF"/>
                </a:solidFill>
              </a:defRPr>
            </a:lvl2pPr>
            <a:lvl3pPr>
              <a:defRPr/>
            </a:lvl3pPr>
            <a:lvl4pPr>
              <a:defRPr/>
            </a:lvl4pPr>
            <a:lvl5pPr>
              <a:defRPr/>
            </a:lvl5pPr>
          </a:lstStyle>
          <a:p>
            <a:pPr lvl="0"/>
            <a:r>
              <a:rPr lang="en-US" dirty="0" smtClean="0"/>
              <a:t>Here’s a quick summary of what you learned:</a:t>
            </a:r>
          </a:p>
          <a:p>
            <a:pPr lvl="1"/>
            <a:r>
              <a:rPr lang="en-US" dirty="0" smtClean="0"/>
              <a:t>Summary point</a:t>
            </a:r>
          </a:p>
          <a:p>
            <a:pPr lvl="1"/>
            <a:r>
              <a:rPr lang="en-US" dirty="0" smtClean="0"/>
              <a:t>Summary point</a:t>
            </a:r>
          </a:p>
          <a:p>
            <a:pPr lvl="1"/>
            <a:r>
              <a:rPr lang="en-US" dirty="0" smtClean="0"/>
              <a:t>Summary point</a:t>
            </a:r>
          </a:p>
        </p:txBody>
      </p:sp>
      <p:sp>
        <p:nvSpPr>
          <p:cNvPr id="7" name="Title Text"/>
          <p:cNvSpPr txBox="1">
            <a:spLocks noGrp="1"/>
          </p:cNvSpPr>
          <p:nvPr>
            <p:ph type="title" hasCustomPrompt="1"/>
          </p:nvPr>
        </p:nvSpPr>
        <p:spPr>
          <a:xfrm>
            <a:off x="946785" y="429272"/>
            <a:ext cx="10311766" cy="1076223"/>
          </a:xfrm>
          <a:prstGeom prst="rect">
            <a:avLst/>
          </a:prstGeom>
          <a:effectLst>
            <a:outerShdw blurRad="50800" dist="38100" dir="2700000" algn="tl" rotWithShape="0">
              <a:prstClr val="black">
                <a:alpha val="40000"/>
              </a:prstClr>
            </a:outerShdw>
          </a:effectLst>
        </p:spPr>
        <p:txBody>
          <a:bodyPr/>
          <a:lstStyle>
            <a:lvl1pPr>
              <a:defRPr sz="3600" b="1" kern="1200" dirty="0">
                <a:solidFill>
                  <a:srgbClr val="FFFFFF"/>
                </a:solidFill>
                <a:latin typeface="+mn-lt"/>
                <a:ea typeface="+mn-ea"/>
                <a:cs typeface="+mn-cs"/>
              </a:defRPr>
            </a:lvl1pPr>
          </a:lstStyle>
          <a:p>
            <a:pPr marL="0" lvl="0" indent="0" algn="l" defTabSz="914377" rtl="0" eaLnBrk="1" latinLnBrk="0" hangingPunct="1">
              <a:lnSpc>
                <a:spcPct val="90000"/>
              </a:lnSpc>
              <a:spcBef>
                <a:spcPts val="0"/>
              </a:spcBef>
              <a:spcAft>
                <a:spcPts val="1200"/>
              </a:spcAft>
              <a:buClrTx/>
              <a:buSzPct val="80000"/>
              <a:buFont typeface="Wingdings" panose="05000000000000000000" pitchFamily="2" charset="2"/>
              <a:buNone/>
              <a:tabLst/>
            </a:pPr>
            <a:r>
              <a:rPr lang="en-US" dirty="0" smtClean="0"/>
              <a:t>Summary</a:t>
            </a:r>
            <a:endParaRPr dirty="0"/>
          </a:p>
        </p:txBody>
      </p:sp>
      <p:sp>
        <p:nvSpPr>
          <p:cNvPr id="6" name="Slide Number"/>
          <p:cNvSpPr txBox="1">
            <a:spLocks noGrp="1"/>
          </p:cNvSpPr>
          <p:nvPr>
            <p:ph type="sldNum" sz="quarter" idx="2"/>
          </p:nvPr>
        </p:nvSpPr>
        <p:spPr>
          <a:xfrm>
            <a:off x="231632" y="6403998"/>
            <a:ext cx="259043" cy="261610"/>
          </a:xfrm>
          <a:prstGeom prst="rect">
            <a:avLst/>
          </a:prstGeom>
        </p:spPr>
        <p:txBody>
          <a:bodyPr/>
          <a:lstStyle>
            <a:lvl1pPr>
              <a:defRPr/>
            </a:lvl1pPr>
          </a:lstStyle>
          <a:p>
            <a:fld id="{2C84D205-261D-4C5B-9652-CCAC3F23D0BE}" type="slidenum">
              <a:rPr lang="en-US" smtClean="0"/>
              <a:pPr/>
              <a:t>‹#›</a:t>
            </a:fld>
            <a:endParaRPr lang="en-US"/>
          </a:p>
        </p:txBody>
      </p:sp>
    </p:spTree>
    <p:extLst>
      <p:ext uri="{BB962C8B-B14F-4D97-AF65-F5344CB8AC3E}">
        <p14:creationId xmlns:p14="http://schemas.microsoft.com/office/powerpoint/2010/main" val="297764128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Date Placeholder 1"/>
          <p:cNvSpPr>
            <a:spLocks noGrp="1"/>
          </p:cNvSpPr>
          <p:nvPr>
            <p:ph type="dt" sz="half" idx="10"/>
          </p:nvPr>
        </p:nvSpPr>
        <p:spPr>
          <a:xfrm>
            <a:off x="5598212" y="6426104"/>
            <a:ext cx="995579" cy="210312"/>
          </a:xfrm>
          <a:prstGeom prst="rect">
            <a:avLst/>
          </a:prstGeom>
        </p:spPr>
        <p:txBody>
          <a:bodyPr/>
          <a:lstStyle/>
          <a:p>
            <a:endParaRPr/>
          </a:p>
        </p:txBody>
      </p:sp>
      <p:sp>
        <p:nvSpPr>
          <p:cNvPr id="8" name="Footer Placeholder 7"/>
          <p:cNvSpPr>
            <a:spLocks noGrp="1"/>
          </p:cNvSpPr>
          <p:nvPr>
            <p:ph type="ftr" sz="quarter" idx="11"/>
          </p:nvPr>
        </p:nvSpPr>
        <p:spPr>
          <a:xfrm>
            <a:off x="6934201" y="6426104"/>
            <a:ext cx="4025199" cy="210312"/>
          </a:xfrm>
          <a:prstGeom prst="rect">
            <a:avLst/>
          </a:prstGeom>
        </p:spPr>
        <p:txBody>
          <a:bodyPr/>
          <a:lstStyle/>
          <a:p>
            <a:endParaRPr/>
          </a:p>
        </p:txBody>
      </p:sp>
      <p:sp>
        <p:nvSpPr>
          <p:cNvPr id="9" name="Slide Number Placeholder 8"/>
          <p:cNvSpPr>
            <a:spLocks noGrp="1"/>
          </p:cNvSpPr>
          <p:nvPr>
            <p:ph type="sldNum" sz="quarter" idx="12"/>
          </p:nvPr>
        </p:nvSpPr>
        <p:spPr/>
        <p:txBody>
          <a:bodyPr/>
          <a:lstStyle/>
          <a:p>
            <a:fld id="{B016F8AB-BCEA-4347-8BA6-BE776009BC89}" type="slidenum">
              <a:rPr/>
              <a:pPr/>
              <a:t>‹#›</a:t>
            </a:fld>
            <a:endParaRPr/>
          </a:p>
        </p:txBody>
      </p:sp>
    </p:spTree>
    <p:extLst>
      <p:ext uri="{BB962C8B-B14F-4D97-AF65-F5344CB8AC3E}">
        <p14:creationId xmlns:p14="http://schemas.microsoft.com/office/powerpoint/2010/main" val="2008012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cSld name="Purple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7"/>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5"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3" name="Date Placeholder 2"/>
          <p:cNvSpPr>
            <a:spLocks noGrp="1"/>
          </p:cNvSpPr>
          <p:nvPr>
            <p:ph type="dt" sz="half" idx="10"/>
          </p:nvPr>
        </p:nvSpPr>
        <p:spPr>
          <a:xfrm>
            <a:off x="5598212" y="6426104"/>
            <a:ext cx="995579" cy="210312"/>
          </a:xfrm>
          <a:prstGeom prst="rect">
            <a:avLst/>
          </a:prstGeom>
        </p:spPr>
        <p:txBody>
          <a:bodyPr/>
          <a:lstStyle/>
          <a:p>
            <a:endParaRPr/>
          </a:p>
        </p:txBody>
      </p:sp>
      <p:sp>
        <p:nvSpPr>
          <p:cNvPr id="4" name="Footer Placeholder 3"/>
          <p:cNvSpPr>
            <a:spLocks noGrp="1"/>
          </p:cNvSpPr>
          <p:nvPr>
            <p:ph type="ftr" sz="quarter" idx="11"/>
          </p:nvPr>
        </p:nvSpPr>
        <p:spPr>
          <a:xfrm>
            <a:off x="6934201" y="6426104"/>
            <a:ext cx="4025199" cy="210312"/>
          </a:xfrm>
          <a:prstGeom prst="rect">
            <a:avLst/>
          </a:prstGeom>
        </p:spPr>
        <p:txBody>
          <a:bodyPr/>
          <a:lstStyle/>
          <a:p>
            <a:endParaRPr/>
          </a:p>
        </p:txBody>
      </p:sp>
      <p:sp>
        <p:nvSpPr>
          <p:cNvPr id="5" name="Slide Number Placeholder 4"/>
          <p:cNvSpPr>
            <a:spLocks noGrp="1"/>
          </p:cNvSpPr>
          <p:nvPr>
            <p:ph type="sldNum" sz="quarter" idx="12"/>
          </p:nvPr>
        </p:nvSpPr>
        <p:spPr/>
        <p:txBody>
          <a:bodyPr/>
          <a:lstStyle/>
          <a:p>
            <a:fld id="{B016F8AB-BCEA-4347-8BA6-BE776009BC89}" type="slidenum">
              <a:rPr/>
              <a:pPr/>
              <a:t>‹#›</a:t>
            </a:fld>
            <a:endParaRPr/>
          </a:p>
        </p:txBody>
      </p:sp>
      <p:sp>
        <p:nvSpPr>
          <p:cNvPr id="10" name="Freeform 9"/>
          <p:cNvSpPr/>
          <p:nvPr/>
        </p:nvSpPr>
        <p:spPr>
          <a:xfrm>
            <a:off x="608014" y="462819"/>
            <a:ext cx="10986135"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sz="1800"/>
          </a:p>
        </p:txBody>
      </p:sp>
      <p:grpSp>
        <p:nvGrpSpPr>
          <p:cNvPr id="8" name="Group 7"/>
          <p:cNvGrpSpPr/>
          <p:nvPr/>
        </p:nvGrpSpPr>
        <p:grpSpPr>
          <a:xfrm>
            <a:off x="610274" y="6248402"/>
            <a:ext cx="969471" cy="390524"/>
            <a:chOff x="3578225" y="1146175"/>
            <a:chExt cx="5038725" cy="2111375"/>
          </a:xfrm>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00"/>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00"/>
            </a:p>
          </p:txBody>
        </p:sp>
      </p:grpSp>
    </p:spTree>
    <p:extLst>
      <p:ext uri="{BB962C8B-B14F-4D97-AF65-F5344CB8AC3E}">
        <p14:creationId xmlns:p14="http://schemas.microsoft.com/office/powerpoint/2010/main" val="558456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cSld name="Green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7"/>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5"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3" name="Date Placeholder 2"/>
          <p:cNvSpPr>
            <a:spLocks noGrp="1"/>
          </p:cNvSpPr>
          <p:nvPr>
            <p:ph type="dt" sz="half" idx="10"/>
          </p:nvPr>
        </p:nvSpPr>
        <p:spPr>
          <a:xfrm>
            <a:off x="5598212" y="6426104"/>
            <a:ext cx="995579" cy="210312"/>
          </a:xfrm>
          <a:prstGeom prst="rect">
            <a:avLst/>
          </a:prstGeom>
        </p:spPr>
        <p:txBody>
          <a:bodyPr/>
          <a:lstStyle/>
          <a:p>
            <a:endParaRPr/>
          </a:p>
        </p:txBody>
      </p:sp>
      <p:sp>
        <p:nvSpPr>
          <p:cNvPr id="4" name="Footer Placeholder 3"/>
          <p:cNvSpPr>
            <a:spLocks noGrp="1"/>
          </p:cNvSpPr>
          <p:nvPr>
            <p:ph type="ftr" sz="quarter" idx="11"/>
          </p:nvPr>
        </p:nvSpPr>
        <p:spPr>
          <a:xfrm>
            <a:off x="6934201" y="6426104"/>
            <a:ext cx="4025199" cy="210312"/>
          </a:xfrm>
          <a:prstGeom prst="rect">
            <a:avLst/>
          </a:prstGeom>
        </p:spPr>
        <p:txBody>
          <a:bodyPr/>
          <a:lstStyle/>
          <a:p>
            <a:endParaRPr/>
          </a:p>
        </p:txBody>
      </p:sp>
      <p:sp>
        <p:nvSpPr>
          <p:cNvPr id="5" name="Slide Number Placeholder 4"/>
          <p:cNvSpPr>
            <a:spLocks noGrp="1"/>
          </p:cNvSpPr>
          <p:nvPr>
            <p:ph type="sldNum" sz="quarter" idx="12"/>
          </p:nvPr>
        </p:nvSpPr>
        <p:spPr/>
        <p:txBody>
          <a:bodyPr/>
          <a:lstStyle/>
          <a:p>
            <a:fld id="{B016F8AB-BCEA-4347-8BA6-BE776009BC89}" type="slidenum">
              <a:rPr/>
              <a:pPr/>
              <a:t>‹#›</a:t>
            </a:fld>
            <a:endParaRPr/>
          </a:p>
        </p:txBody>
      </p:sp>
      <p:sp>
        <p:nvSpPr>
          <p:cNvPr id="10" name="Freeform 9"/>
          <p:cNvSpPr/>
          <p:nvPr/>
        </p:nvSpPr>
        <p:spPr>
          <a:xfrm>
            <a:off x="608014" y="462819"/>
            <a:ext cx="10986135"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rgbClr val="00B38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sz="1800"/>
          </a:p>
        </p:txBody>
      </p:sp>
      <p:grpSp>
        <p:nvGrpSpPr>
          <p:cNvPr id="12" name="Group 11"/>
          <p:cNvGrpSpPr/>
          <p:nvPr/>
        </p:nvGrpSpPr>
        <p:grpSpPr>
          <a:xfrm>
            <a:off x="610274" y="6248402"/>
            <a:ext cx="969471" cy="390524"/>
            <a:chOff x="3578225" y="1146175"/>
            <a:chExt cx="5038725" cy="2111375"/>
          </a:xfrm>
        </p:grpSpPr>
        <p:sp>
          <p:nvSpPr>
            <p:cNvPr id="13"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00"/>
            </a:p>
          </p:txBody>
        </p:sp>
        <p:sp>
          <p:nvSpPr>
            <p:cNvPr id="14"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00"/>
            </a:p>
          </p:txBody>
        </p:sp>
      </p:grpSp>
    </p:spTree>
    <p:extLst>
      <p:ext uri="{BB962C8B-B14F-4D97-AF65-F5344CB8AC3E}">
        <p14:creationId xmlns:p14="http://schemas.microsoft.com/office/powerpoint/2010/main" val="89065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VideoDivider_Slide">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8" name="Title 1"/>
          <p:cNvSpPr>
            <a:spLocks noGrp="1"/>
          </p:cNvSpPr>
          <p:nvPr>
            <p:ph type="title" hasCustomPrompt="1"/>
          </p:nvPr>
        </p:nvSpPr>
        <p:spPr>
          <a:xfrm>
            <a:off x="833912" y="114377"/>
            <a:ext cx="8713814" cy="1313174"/>
          </a:xfrm>
        </p:spPr>
        <p:txBody>
          <a:bodyPr lIns="91440" tIns="45720" rIns="91440" bIns="45720" anchor="ctr">
            <a:normAutofit/>
          </a:bodyPr>
          <a:lstStyle>
            <a:lvl1pPr>
              <a:defRPr sz="4000">
                <a:solidFill>
                  <a:srgbClr val="FFFFFF"/>
                </a:solidFill>
              </a:defRPr>
            </a:lvl1pPr>
          </a:lstStyle>
          <a:p>
            <a:r>
              <a:rPr lang="en-US" dirty="0" smtClean="0"/>
              <a:t>Video Title Text</a:t>
            </a:r>
            <a:endParaRPr lang="en-US" dirty="0"/>
          </a:p>
        </p:txBody>
      </p:sp>
      <p:sp>
        <p:nvSpPr>
          <p:cNvPr id="17" name="Content Placeholder"/>
          <p:cNvSpPr>
            <a:spLocks noGrp="1"/>
          </p:cNvSpPr>
          <p:nvPr>
            <p:ph idx="1" hasCustomPrompt="1"/>
          </p:nvPr>
        </p:nvSpPr>
        <p:spPr>
          <a:xfrm>
            <a:off x="6233024" y="3149153"/>
            <a:ext cx="5837056" cy="2246965"/>
          </a:xfrm>
        </p:spPr>
        <p:txBody>
          <a:bodyPr/>
          <a:lstStyle>
            <a:lvl1pPr marL="0" indent="0">
              <a:buSzPct val="80000"/>
              <a:buNone/>
              <a:defRPr sz="3200">
                <a:solidFill>
                  <a:srgbClr val="FFFFFF"/>
                </a:solidFill>
              </a:defRPr>
            </a:lvl1pPr>
            <a:lvl2pPr>
              <a:defRPr sz="2400"/>
            </a:lvl2pPr>
            <a:lvl3pPr>
              <a:defRPr/>
            </a:lvl3pPr>
            <a:lvl4pPr>
              <a:defRPr/>
            </a:lvl4pPr>
            <a:lvl5pPr>
              <a:defRPr/>
            </a:lvl5pPr>
          </a:lstStyle>
          <a:p>
            <a:pPr lvl="0"/>
            <a:r>
              <a:rPr lang="en-US" dirty="0" smtClean="0"/>
              <a:t>Text 24 </a:t>
            </a:r>
            <a:r>
              <a:rPr lang="en-US" dirty="0" err="1" smtClean="0"/>
              <a:t>pt</a:t>
            </a:r>
            <a:endParaRPr lang="en-US" dirty="0" smtClean="0"/>
          </a:p>
        </p:txBody>
      </p:sp>
      <p:sp>
        <p:nvSpPr>
          <p:cNvPr id="11" name="Slide Number"/>
          <p:cNvSpPr txBox="1">
            <a:spLocks noGrp="1"/>
          </p:cNvSpPr>
          <p:nvPr>
            <p:ph type="sldNum" sz="quarter" idx="2"/>
          </p:nvPr>
        </p:nvSpPr>
        <p:spPr>
          <a:xfrm>
            <a:off x="231632" y="6403998"/>
            <a:ext cx="259043" cy="261610"/>
          </a:xfrm>
          <a:prstGeom prst="rect">
            <a:avLst/>
          </a:prstGeom>
        </p:spPr>
        <p:txBody>
          <a:bodyPr/>
          <a:lstStyle>
            <a:lvl1pPr>
              <a:defRPr>
                <a:solidFill>
                  <a:schemeClr val="bg1"/>
                </a:solidFill>
              </a:defRPr>
            </a:lvl1pPr>
          </a:lstStyle>
          <a:p>
            <a:fld id="{2C84D205-261D-4C5B-9652-CCAC3F23D0BE}" type="slidenum">
              <a:rPr lang="en-US" smtClean="0"/>
              <a:pPr/>
              <a:t>‹#›</a:t>
            </a:fld>
            <a:endParaRPr lang="en-US" dirty="0"/>
          </a:p>
        </p:txBody>
      </p:sp>
      <p:pic>
        <p:nvPicPr>
          <p:cNvPr id="6" name="Picture 2" descr="Film, Cinema, Movie, Vide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8346" y="1918194"/>
            <a:ext cx="4981575" cy="3238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004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7">
                                            <p:txEl>
                                              <p:pRg st="0" end="0"/>
                                            </p:txEl>
                                          </p:spTgt>
                                        </p:tgtEl>
                                        <p:attrNameLst>
                                          <p:attrName>style.visibility</p:attrName>
                                        </p:attrNameLst>
                                      </p:cBhvr>
                                      <p:to>
                                        <p:strVal val="visible"/>
                                      </p:to>
                                    </p:set>
                                    <p:anim calcmode="lin" valueType="num">
                                      <p:cBhvr>
                                        <p:cTn id="12" dur="5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53" presetClass="entr" presetSubtype="16"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500" fill="hold"/>
                        <p:tgtEl>
                          <p:spTgt spid="17"/>
                        </p:tgtEl>
                        <p:attrNameLst>
                          <p:attrName>ppt_w</p:attrName>
                        </p:attrNameLst>
                      </p:cBhvr>
                      <p:tavLst>
                        <p:tav tm="0">
                          <p:val>
                            <p:fltVal val="0"/>
                          </p:val>
                        </p:tav>
                        <p:tav tm="100000">
                          <p:val>
                            <p:strVal val="#ppt_w"/>
                          </p:val>
                        </p:tav>
                      </p:tavLst>
                    </p:anim>
                    <p:anim calcmode="lin" valueType="num">
                      <p:cBhvr>
                        <p:cTn dur="500" fill="hold"/>
                        <p:tgtEl>
                          <p:spTgt spid="17"/>
                        </p:tgtEl>
                        <p:attrNameLst>
                          <p:attrName>ppt_h</p:attrName>
                        </p:attrNameLst>
                      </p:cBhvr>
                      <p:tavLst>
                        <p:tav tm="0">
                          <p:val>
                            <p:fltVal val="0"/>
                          </p:val>
                        </p:tav>
                        <p:tav tm="100000">
                          <p:val>
                            <p:strVal val="#ppt_h"/>
                          </p:val>
                        </p:tav>
                      </p:tavLst>
                    </p:anim>
                    <p:animEffect transition="in" filter="fade">
                      <p:cBhvr>
                        <p:cTn dur="500"/>
                        <p:tgtEl>
                          <p:spTgt spid="17"/>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2" y="521208"/>
            <a:ext cx="10969943" cy="41148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609442"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Content Placeholder 2"/>
          <p:cNvSpPr>
            <a:spLocks noGrp="1"/>
          </p:cNvSpPr>
          <p:nvPr>
            <p:ph idx="1"/>
          </p:nvPr>
        </p:nvSpPr>
        <p:spPr>
          <a:xfrm>
            <a:off x="609600" y="1524002"/>
            <a:ext cx="10969784" cy="4571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a:xfrm>
            <a:off x="5598212" y="6426104"/>
            <a:ext cx="995579" cy="210312"/>
          </a:xfrm>
          <a:prstGeom prst="rect">
            <a:avLst/>
          </a:prstGeom>
        </p:spPr>
        <p:txBody>
          <a:bodyPr/>
          <a:lstStyle/>
          <a:p>
            <a:endParaRPr/>
          </a:p>
        </p:txBody>
      </p:sp>
      <p:sp>
        <p:nvSpPr>
          <p:cNvPr id="5" name="Footer Placeholder 4"/>
          <p:cNvSpPr>
            <a:spLocks noGrp="1"/>
          </p:cNvSpPr>
          <p:nvPr>
            <p:ph type="ftr" sz="quarter" idx="11"/>
          </p:nvPr>
        </p:nvSpPr>
        <p:spPr>
          <a:xfrm>
            <a:off x="6934201" y="6426104"/>
            <a:ext cx="4025199" cy="210312"/>
          </a:xfrm>
          <a:prstGeom prst="rect">
            <a:avLst/>
          </a:prstGeom>
        </p:spPr>
        <p:txBody>
          <a:bodyPr/>
          <a:lstStyle/>
          <a:p>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1786411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Subtitle, Heading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2" y="521208"/>
            <a:ext cx="10969943" cy="41148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609442"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9" name="Text Placeholder 7"/>
          <p:cNvSpPr>
            <a:spLocks noGrp="1"/>
          </p:cNvSpPr>
          <p:nvPr>
            <p:ph type="body" sz="quarter" idx="14" hasCustomPrompt="1"/>
          </p:nvPr>
        </p:nvSpPr>
        <p:spPr>
          <a:xfrm>
            <a:off x="609602" y="1524000"/>
            <a:ext cx="10969943" cy="381000"/>
          </a:xfrm>
        </p:spPr>
        <p:txBody>
          <a:bodyPr>
            <a:noAutofit/>
          </a:bodyPr>
          <a:lstStyle>
            <a:lvl1pPr marL="0" indent="0">
              <a:spcBef>
                <a:spcPts val="0"/>
              </a:spcBef>
              <a:buNone/>
              <a:defRPr sz="2400" b="1"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heading</a:t>
            </a:r>
          </a:p>
        </p:txBody>
      </p:sp>
      <p:sp>
        <p:nvSpPr>
          <p:cNvPr id="3" name="Content Placeholder 2"/>
          <p:cNvSpPr>
            <a:spLocks noGrp="1"/>
          </p:cNvSpPr>
          <p:nvPr>
            <p:ph idx="1"/>
          </p:nvPr>
        </p:nvSpPr>
        <p:spPr>
          <a:xfrm>
            <a:off x="609600" y="1978154"/>
            <a:ext cx="10969784" cy="411784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a:xfrm>
            <a:off x="5598212" y="6426104"/>
            <a:ext cx="995579" cy="210312"/>
          </a:xfrm>
          <a:prstGeom prst="rect">
            <a:avLst/>
          </a:prstGeom>
        </p:spPr>
        <p:txBody>
          <a:bodyPr/>
          <a:lstStyle/>
          <a:p>
            <a:endParaRPr/>
          </a:p>
        </p:txBody>
      </p:sp>
      <p:sp>
        <p:nvSpPr>
          <p:cNvPr id="5" name="Footer Placeholder 4"/>
          <p:cNvSpPr>
            <a:spLocks noGrp="1"/>
          </p:cNvSpPr>
          <p:nvPr>
            <p:ph type="ftr" sz="quarter" idx="11"/>
          </p:nvPr>
        </p:nvSpPr>
        <p:spPr>
          <a:xfrm>
            <a:off x="6934201" y="6426104"/>
            <a:ext cx="4025199" cy="210312"/>
          </a:xfrm>
          <a:prstGeom prst="rect">
            <a:avLst/>
          </a:prstGeom>
        </p:spPr>
        <p:txBody>
          <a:bodyPr/>
          <a:lstStyle/>
          <a:p>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4064093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cSld name="Slate Orange Frame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7"/>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5"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grpSp>
        <p:nvGrpSpPr>
          <p:cNvPr id="8" name="Group 7"/>
          <p:cNvGrpSpPr/>
          <p:nvPr/>
        </p:nvGrpSpPr>
        <p:grpSpPr>
          <a:xfrm>
            <a:off x="610274" y="6248402"/>
            <a:ext cx="969471" cy="390524"/>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00"/>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00"/>
            </a:p>
          </p:txBody>
        </p:sp>
      </p:grpSp>
      <p:sp>
        <p:nvSpPr>
          <p:cNvPr id="3" name="Date Placeholder 2"/>
          <p:cNvSpPr>
            <a:spLocks noGrp="1"/>
          </p:cNvSpPr>
          <p:nvPr>
            <p:ph type="dt" sz="half" idx="10"/>
          </p:nvPr>
        </p:nvSpPr>
        <p:spPr>
          <a:xfrm>
            <a:off x="5598212" y="6426104"/>
            <a:ext cx="995579" cy="210312"/>
          </a:xfrm>
          <a:prstGeom prst="rect">
            <a:avLst/>
          </a:prstGeom>
        </p:spPr>
        <p:txBody>
          <a:bodyPr/>
          <a:lstStyle/>
          <a:p>
            <a:endParaRPr/>
          </a:p>
        </p:txBody>
      </p:sp>
      <p:sp>
        <p:nvSpPr>
          <p:cNvPr id="4" name="Footer Placeholder 3"/>
          <p:cNvSpPr>
            <a:spLocks noGrp="1"/>
          </p:cNvSpPr>
          <p:nvPr>
            <p:ph type="ftr" sz="quarter" idx="11"/>
          </p:nvPr>
        </p:nvSpPr>
        <p:spPr>
          <a:xfrm>
            <a:off x="6934201" y="6426104"/>
            <a:ext cx="4025199" cy="210312"/>
          </a:xfrm>
          <a:prstGeom prst="rect">
            <a:avLst/>
          </a:prstGeom>
        </p:spPr>
        <p:txBody>
          <a:bodyPr/>
          <a:lstStyle/>
          <a:p>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pPr/>
              <a:t>‹#›</a:t>
            </a:fld>
            <a:endParaRPr/>
          </a:p>
        </p:txBody>
      </p:sp>
      <p:sp>
        <p:nvSpPr>
          <p:cNvPr id="10" name="Freeform 9"/>
          <p:cNvSpPr/>
          <p:nvPr/>
        </p:nvSpPr>
        <p:spPr>
          <a:xfrm>
            <a:off x="608014" y="462819"/>
            <a:ext cx="10986135"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sz="1800"/>
          </a:p>
        </p:txBody>
      </p:sp>
    </p:spTree>
    <p:extLst>
      <p:ext uri="{BB962C8B-B14F-4D97-AF65-F5344CB8AC3E}">
        <p14:creationId xmlns:p14="http://schemas.microsoft.com/office/powerpoint/2010/main" val="902002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3ColorGrandient_Slide">
    <p:bg>
      <p:bgPr>
        <a:gradFill>
          <a:gsLst>
            <a:gs pos="0">
              <a:schemeClr val="accent4">
                <a:lumMod val="20000"/>
                <a:lumOff val="80000"/>
              </a:schemeClr>
            </a:gs>
            <a:gs pos="51000">
              <a:schemeClr val="accent3">
                <a:lumMod val="40000"/>
                <a:lumOff val="60000"/>
              </a:schemeClr>
            </a:gs>
            <a:gs pos="100000">
              <a:schemeClr val="accent1">
                <a:lumMod val="20000"/>
                <a:lumOff val="80000"/>
              </a:schemeClr>
            </a:gs>
          </a:gsLst>
          <a:lin ang="27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5000"/>
          </a:blip>
          <a:stretch>
            <a:fillRect/>
          </a:stretch>
        </p:blipFill>
        <p:spPr>
          <a:xfrm>
            <a:off x="-80465" y="0"/>
            <a:ext cx="11916181" cy="6858001"/>
          </a:xfrm>
          <a:prstGeom prst="rect">
            <a:avLst/>
          </a:prstGeom>
        </p:spPr>
      </p:pic>
      <p:sp>
        <p:nvSpPr>
          <p:cNvPr id="22" name="Rectangle 21"/>
          <p:cNvSpPr/>
          <p:nvPr userDrawn="1"/>
        </p:nvSpPr>
        <p:spPr>
          <a:xfrm>
            <a:off x="0" y="-1"/>
            <a:ext cx="12192000" cy="6857999"/>
          </a:xfrm>
          <a:prstGeom prst="rect">
            <a:avLst/>
          </a:prstGeom>
          <a:gradFill flip="none" rotWithShape="1">
            <a:gsLst>
              <a:gs pos="0">
                <a:srgbClr val="0AD1E4">
                  <a:alpha val="87000"/>
                </a:srgbClr>
              </a:gs>
              <a:gs pos="43000">
                <a:schemeClr val="tx2">
                  <a:alpha val="39000"/>
                </a:schemeClr>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p>
        </p:txBody>
      </p:sp>
      <p:sp>
        <p:nvSpPr>
          <p:cNvPr id="26"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
        <p:nvSpPr>
          <p:cNvPr id="6" name="Content Placeholder"/>
          <p:cNvSpPr>
            <a:spLocks noGrp="1"/>
          </p:cNvSpPr>
          <p:nvPr>
            <p:ph idx="1" hasCustomPrompt="1"/>
          </p:nvPr>
        </p:nvSpPr>
        <p:spPr>
          <a:xfrm>
            <a:off x="946786" y="1905800"/>
            <a:ext cx="10311765" cy="4452138"/>
          </a:xfrm>
        </p:spPr>
        <p:txBody>
          <a:bodyPr/>
          <a:lstStyle>
            <a:lvl1pPr marL="0" indent="0">
              <a:buSzPct val="80000"/>
              <a:buFont typeface="Wingdings" panose="05000000000000000000" pitchFamily="2" charset="2"/>
              <a:buNone/>
              <a:defRPr sz="2800" b="1">
                <a:solidFill>
                  <a:schemeClr val="bg1"/>
                </a:solidFill>
              </a:defRPr>
            </a:lvl1pPr>
            <a:lvl2pPr marL="688975" indent="-342900">
              <a:buFont typeface="Wingdings" panose="05000000000000000000" pitchFamily="2" charset="2"/>
              <a:buChar char="§"/>
              <a:defRPr sz="2800" b="1">
                <a:solidFill>
                  <a:schemeClr val="bg1"/>
                </a:solidFill>
              </a:defRPr>
            </a:lvl2pPr>
            <a:lvl3pPr>
              <a:defRPr/>
            </a:lvl3pPr>
            <a:lvl4pPr>
              <a:defRPr/>
            </a:lvl4pPr>
            <a:lvl5pPr>
              <a:defRPr/>
            </a:lvl5pPr>
          </a:lstStyle>
          <a:p>
            <a:pPr lvl="0"/>
            <a:r>
              <a:rPr lang="en-US" dirty="0" smtClean="0"/>
              <a:t>First level 28 pt</a:t>
            </a:r>
          </a:p>
          <a:p>
            <a:pPr lvl="1"/>
            <a:r>
              <a:rPr lang="en-US" dirty="0" smtClean="0"/>
              <a:t>Second level 28 pt</a:t>
            </a:r>
          </a:p>
        </p:txBody>
      </p:sp>
      <p:sp>
        <p:nvSpPr>
          <p:cNvPr id="7"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lvl1pPr>
              <a:defRPr sz="4400">
                <a:solidFill>
                  <a:schemeClr val="bg1"/>
                </a:solidFill>
              </a:defRPr>
            </a:lvl1pPr>
          </a:lstStyle>
          <a:p>
            <a:r>
              <a:rPr lang="en-US" dirty="0"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Blank Color">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7"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1628890642"/>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2_Color Texture">
    <p:bg>
      <p:bgPr>
        <a:gradFill>
          <a:gsLst>
            <a:gs pos="0">
              <a:srgbClr val="2694FF"/>
            </a:gs>
            <a:gs pos="43000">
              <a:srgbClr val="0A88FF"/>
            </a:gs>
            <a:gs pos="100000">
              <a:srgbClr val="0155EF"/>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7000"/>
            <a:extLst/>
          </a:blip>
          <a:stretch>
            <a:fillRect/>
          </a:stretch>
        </p:blipFill>
        <p:spPr>
          <a:xfrm>
            <a:off x="-102410" y="0"/>
            <a:ext cx="12192000" cy="6858000"/>
          </a:xfrm>
          <a:prstGeom prst="rect">
            <a:avLst/>
          </a:prstGeom>
          <a:ln w="12700">
            <a:miter lim="400000"/>
          </a:ln>
        </p:spPr>
      </p:pic>
      <p:grpSp>
        <p:nvGrpSpPr>
          <p:cNvPr id="15" name="Group 14"/>
          <p:cNvGrpSpPr/>
          <p:nvPr/>
        </p:nvGrpSpPr>
        <p:grpSpPr>
          <a:xfrm>
            <a:off x="955643" y="4240362"/>
            <a:ext cx="869950" cy="869950"/>
            <a:chOff x="3513138" y="642938"/>
            <a:chExt cx="869950" cy="869950"/>
          </a:xfrm>
          <a:solidFill>
            <a:schemeClr val="bg1">
              <a:alpha val="7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7"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799748157"/>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2_Blank Color">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sp>
        <p:nvSpPr>
          <p:cNvPr id="2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752933075"/>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3_Blank Color">
    <p:bg>
      <p:bgPr>
        <a:gradFill>
          <a:gsLst>
            <a:gs pos="0">
              <a:schemeClr val="accent2"/>
            </a:gs>
            <a:gs pos="100000">
              <a:schemeClr val="accent2">
                <a:lumMod val="75000"/>
              </a:schemeClr>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809882651"/>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6_Blank Color">
    <p:bg>
      <p:bgPr>
        <a:gradFill>
          <a:gsLst>
            <a:gs pos="0">
              <a:schemeClr val="accent5"/>
            </a:gs>
            <a:gs pos="100000">
              <a:srgbClr val="00A4ED"/>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4088734093"/>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7_Blank_Color">
    <p:bg>
      <p:bgPr>
        <a:gradFill>
          <a:gsLst>
            <a:gs pos="0">
              <a:schemeClr val="accent6"/>
            </a:gs>
            <a:gs pos="100000">
              <a:srgbClr val="11BAB6"/>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15856065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udioDivider_Slide">
    <p:bg>
      <p:bgPr>
        <a:gradFill>
          <a:gsLst>
            <a:gs pos="0">
              <a:srgbClr val="425569"/>
            </a:gs>
            <a:gs pos="100000">
              <a:srgbClr val="3470E9"/>
            </a:gs>
          </a:gsLst>
          <a:lin ang="2700000" scaled="0"/>
        </a:gradFill>
        <a:effectLst/>
      </p:bgPr>
    </p:bg>
    <p:spTree>
      <p:nvGrpSpPr>
        <p:cNvPr id="1" name=""/>
        <p:cNvGrpSpPr/>
        <p:nvPr/>
      </p:nvGrpSpPr>
      <p:grpSpPr>
        <a:xfrm>
          <a:off x="0" y="0"/>
          <a:ext cx="0" cy="0"/>
          <a:chOff x="0" y="0"/>
          <a:chExt cx="0" cy="0"/>
        </a:xfrm>
      </p:grpSpPr>
      <p:sp>
        <p:nvSpPr>
          <p:cNvPr id="4"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3" name="Slide Number"/>
          <p:cNvSpPr txBox="1">
            <a:spLocks noGrp="1"/>
          </p:cNvSpPr>
          <p:nvPr>
            <p:ph type="sldNum" sz="quarter" idx="2"/>
          </p:nvPr>
        </p:nvSpPr>
        <p:spPr>
          <a:xfrm>
            <a:off x="231632" y="6403998"/>
            <a:ext cx="259043" cy="261610"/>
          </a:xfrm>
          <a:prstGeom prst="rect">
            <a:avLst/>
          </a:prstGeom>
        </p:spPr>
        <p:txBody>
          <a:bodyPr/>
          <a:lstStyle>
            <a:lvl1pPr>
              <a:defRPr>
                <a:solidFill>
                  <a:schemeClr val="bg1"/>
                </a:solidFill>
              </a:defRPr>
            </a:lvl1pPr>
          </a:lstStyle>
          <a:p>
            <a:fld id="{2C84D205-261D-4C5B-9652-CCAC3F23D0BE}" type="slidenum">
              <a:rPr lang="en-US" smtClean="0"/>
              <a:pPr/>
              <a:t>‹#›</a:t>
            </a:fld>
            <a:endParaRPr lang="en-US" dirty="0"/>
          </a:p>
        </p:txBody>
      </p:sp>
      <p:sp>
        <p:nvSpPr>
          <p:cNvPr id="5" name="Title 1"/>
          <p:cNvSpPr>
            <a:spLocks noGrp="1"/>
          </p:cNvSpPr>
          <p:nvPr>
            <p:ph type="title" hasCustomPrompt="1"/>
          </p:nvPr>
        </p:nvSpPr>
        <p:spPr>
          <a:xfrm>
            <a:off x="833912" y="114377"/>
            <a:ext cx="8713814" cy="1313174"/>
          </a:xfrm>
        </p:spPr>
        <p:txBody>
          <a:bodyPr lIns="91440" tIns="45720" rIns="91440" bIns="45720" anchor="ctr">
            <a:normAutofit/>
          </a:bodyPr>
          <a:lstStyle>
            <a:lvl1pPr>
              <a:defRPr sz="4000">
                <a:solidFill>
                  <a:srgbClr val="FFFFFF"/>
                </a:solidFill>
              </a:defRPr>
            </a:lvl1pPr>
          </a:lstStyle>
          <a:p>
            <a:r>
              <a:rPr lang="en-US" dirty="0" smtClean="0"/>
              <a:t>Audio Title Text</a:t>
            </a:r>
            <a:endParaRPr lang="en-US" dirty="0"/>
          </a:p>
        </p:txBody>
      </p:sp>
      <p:sp>
        <p:nvSpPr>
          <p:cNvPr id="6" name="Content Placeholder"/>
          <p:cNvSpPr>
            <a:spLocks noGrp="1"/>
          </p:cNvSpPr>
          <p:nvPr>
            <p:ph idx="1" hasCustomPrompt="1"/>
          </p:nvPr>
        </p:nvSpPr>
        <p:spPr>
          <a:xfrm>
            <a:off x="5792757" y="2868685"/>
            <a:ext cx="5837056" cy="2246965"/>
          </a:xfrm>
        </p:spPr>
        <p:txBody>
          <a:bodyPr/>
          <a:lstStyle>
            <a:lvl1pPr marL="0" indent="0">
              <a:buSzPct val="80000"/>
              <a:buNone/>
              <a:defRPr sz="3200">
                <a:solidFill>
                  <a:srgbClr val="FFFFFF"/>
                </a:solidFill>
              </a:defRPr>
            </a:lvl1pPr>
            <a:lvl2pPr>
              <a:defRPr sz="2400"/>
            </a:lvl2pPr>
            <a:lvl3pPr>
              <a:defRPr/>
            </a:lvl3pPr>
            <a:lvl4pPr>
              <a:defRPr/>
            </a:lvl4pPr>
            <a:lvl5pPr>
              <a:defRPr/>
            </a:lvl5pPr>
          </a:lstStyle>
          <a:p>
            <a:pPr lvl="0"/>
            <a:r>
              <a:rPr lang="en-US" dirty="0" smtClean="0"/>
              <a:t>Text 24 </a:t>
            </a:r>
            <a:r>
              <a:rPr lang="en-US" dirty="0" err="1" smtClean="0"/>
              <a:t>pt</a:t>
            </a:r>
            <a:endParaRPr lang="en-US" dirty="0" smtClean="0"/>
          </a:p>
        </p:txBody>
      </p:sp>
      <p:grpSp>
        <p:nvGrpSpPr>
          <p:cNvPr id="9" name="Group 8"/>
          <p:cNvGrpSpPr/>
          <p:nvPr userDrawn="1"/>
        </p:nvGrpSpPr>
        <p:grpSpPr>
          <a:xfrm>
            <a:off x="960017" y="2874158"/>
            <a:ext cx="2823883" cy="1515520"/>
            <a:chOff x="1062318" y="1640541"/>
            <a:chExt cx="2823883" cy="1515520"/>
          </a:xfrm>
        </p:grpSpPr>
        <p:sp>
          <p:nvSpPr>
            <p:cNvPr id="10" name="Rounded Rectangle 9"/>
            <p:cNvSpPr/>
            <p:nvPr/>
          </p:nvSpPr>
          <p:spPr>
            <a:xfrm>
              <a:off x="1062318" y="1640541"/>
              <a:ext cx="2823883" cy="151552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76"/>
            <p:cNvSpPr>
              <a:spLocks noChangeArrowheads="1"/>
            </p:cNvSpPr>
            <p:nvPr/>
          </p:nvSpPr>
          <p:spPr bwMode="auto">
            <a:xfrm>
              <a:off x="2561197" y="1910510"/>
              <a:ext cx="827461" cy="1000525"/>
            </a:xfrm>
            <a:custGeom>
              <a:avLst/>
              <a:gdLst>
                <a:gd name="T0" fmla="*/ 4635 w 576"/>
                <a:gd name="T1" fmla="*/ 290196 h 695"/>
                <a:gd name="T2" fmla="*/ 4635 w 576"/>
                <a:gd name="T3" fmla="*/ 290196 h 695"/>
                <a:gd name="T4" fmla="*/ 9691 w 576"/>
                <a:gd name="T5" fmla="*/ 285142 h 695"/>
                <a:gd name="T6" fmla="*/ 58147 w 576"/>
                <a:gd name="T7" fmla="*/ 235863 h 695"/>
                <a:gd name="T8" fmla="*/ 93119 w 576"/>
                <a:gd name="T9" fmla="*/ 235863 h 695"/>
                <a:gd name="T10" fmla="*/ 97754 w 576"/>
                <a:gd name="T11" fmla="*/ 230809 h 695"/>
                <a:gd name="T12" fmla="*/ 97754 w 576"/>
                <a:gd name="T13" fmla="*/ 206380 h 695"/>
                <a:gd name="T14" fmla="*/ 118401 w 576"/>
                <a:gd name="T15" fmla="*/ 212277 h 695"/>
                <a:gd name="T16" fmla="*/ 147053 w 576"/>
                <a:gd name="T17" fmla="*/ 203011 h 695"/>
                <a:gd name="T18" fmla="*/ 147053 w 576"/>
                <a:gd name="T19" fmla="*/ 230809 h 695"/>
                <a:gd name="T20" fmla="*/ 151688 w 576"/>
                <a:gd name="T21" fmla="*/ 235863 h 695"/>
                <a:gd name="T22" fmla="*/ 181182 w 576"/>
                <a:gd name="T23" fmla="*/ 235863 h 695"/>
                <a:gd name="T24" fmla="*/ 232588 w 576"/>
                <a:gd name="T25" fmla="*/ 286826 h 695"/>
                <a:gd name="T26" fmla="*/ 237222 w 576"/>
                <a:gd name="T27" fmla="*/ 292302 h 695"/>
                <a:gd name="T28" fmla="*/ 242279 w 576"/>
                <a:gd name="T29" fmla="*/ 286826 h 695"/>
                <a:gd name="T30" fmla="*/ 227110 w 576"/>
                <a:gd name="T31" fmla="*/ 245129 h 695"/>
                <a:gd name="T32" fmla="*/ 227110 w 576"/>
                <a:gd name="T33" fmla="*/ 241339 h 695"/>
                <a:gd name="T34" fmla="*/ 218683 w 576"/>
                <a:gd name="T35" fmla="*/ 157523 h 695"/>
                <a:gd name="T36" fmla="*/ 192138 w 576"/>
                <a:gd name="T37" fmla="*/ 26113 h 695"/>
                <a:gd name="T38" fmla="*/ 117558 w 576"/>
                <a:gd name="T39" fmla="*/ 0 h 695"/>
                <a:gd name="T40" fmla="*/ 57726 w 576"/>
                <a:gd name="T41" fmla="*/ 23586 h 695"/>
                <a:gd name="T42" fmla="*/ 32866 w 576"/>
                <a:gd name="T43" fmla="*/ 177740 h 695"/>
                <a:gd name="T44" fmla="*/ 31180 w 576"/>
                <a:gd name="T45" fmla="*/ 230809 h 695"/>
                <a:gd name="T46" fmla="*/ 31180 w 576"/>
                <a:gd name="T47" fmla="*/ 231230 h 695"/>
                <a:gd name="T48" fmla="*/ 0 w 576"/>
                <a:gd name="T49" fmla="*/ 285142 h 695"/>
                <a:gd name="T50" fmla="*/ 4635 w 576"/>
                <a:gd name="T51" fmla="*/ 290196 h 695"/>
                <a:gd name="T52" fmla="*/ 96911 w 576"/>
                <a:gd name="T53" fmla="*/ 194587 h 695"/>
                <a:gd name="T54" fmla="*/ 96911 w 576"/>
                <a:gd name="T55" fmla="*/ 194587 h 695"/>
                <a:gd name="T56" fmla="*/ 93541 w 576"/>
                <a:gd name="T57" fmla="*/ 191218 h 695"/>
                <a:gd name="T58" fmla="*/ 63203 w 576"/>
                <a:gd name="T59" fmla="*/ 133515 h 695"/>
                <a:gd name="T60" fmla="*/ 63203 w 576"/>
                <a:gd name="T61" fmla="*/ 133515 h 695"/>
                <a:gd name="T62" fmla="*/ 120507 w 576"/>
                <a:gd name="T63" fmla="*/ 63178 h 695"/>
                <a:gd name="T64" fmla="*/ 149159 w 576"/>
                <a:gd name="T65" fmla="*/ 55596 h 695"/>
                <a:gd name="T66" fmla="*/ 149159 w 576"/>
                <a:gd name="T67" fmla="*/ 56017 h 695"/>
                <a:gd name="T68" fmla="*/ 175705 w 576"/>
                <a:gd name="T69" fmla="*/ 133515 h 695"/>
                <a:gd name="T70" fmla="*/ 118401 w 576"/>
                <a:gd name="T71" fmla="*/ 202168 h 695"/>
                <a:gd name="T72" fmla="*/ 96911 w 576"/>
                <a:gd name="T73" fmla="*/ 194587 h 695"/>
                <a:gd name="T74" fmla="*/ 42557 w 576"/>
                <a:gd name="T75" fmla="*/ 176897 h 695"/>
                <a:gd name="T76" fmla="*/ 42557 w 576"/>
                <a:gd name="T77" fmla="*/ 176897 h 695"/>
                <a:gd name="T78" fmla="*/ 64889 w 576"/>
                <a:gd name="T79" fmla="*/ 29904 h 695"/>
                <a:gd name="T80" fmla="*/ 117558 w 576"/>
                <a:gd name="T81" fmla="*/ 10108 h 695"/>
                <a:gd name="T82" fmla="*/ 184553 w 576"/>
                <a:gd name="T83" fmla="*/ 32852 h 695"/>
                <a:gd name="T84" fmla="*/ 209413 w 576"/>
                <a:gd name="T85" fmla="*/ 157523 h 695"/>
                <a:gd name="T86" fmla="*/ 214048 w 576"/>
                <a:gd name="T87" fmla="*/ 233757 h 695"/>
                <a:gd name="T88" fmla="*/ 181182 w 576"/>
                <a:gd name="T89" fmla="*/ 225755 h 695"/>
                <a:gd name="T90" fmla="*/ 156744 w 576"/>
                <a:gd name="T91" fmla="*/ 225755 h 695"/>
                <a:gd name="T92" fmla="*/ 156744 w 576"/>
                <a:gd name="T93" fmla="*/ 196272 h 695"/>
                <a:gd name="T94" fmla="*/ 156744 w 576"/>
                <a:gd name="T95" fmla="*/ 196272 h 695"/>
                <a:gd name="T96" fmla="*/ 185817 w 576"/>
                <a:gd name="T97" fmla="*/ 133515 h 695"/>
                <a:gd name="T98" fmla="*/ 185817 w 576"/>
                <a:gd name="T99" fmla="*/ 133515 h 695"/>
                <a:gd name="T100" fmla="*/ 185817 w 576"/>
                <a:gd name="T101" fmla="*/ 133094 h 695"/>
                <a:gd name="T102" fmla="*/ 158008 w 576"/>
                <a:gd name="T103" fmla="*/ 50963 h 695"/>
                <a:gd name="T104" fmla="*/ 154637 w 576"/>
                <a:gd name="T105" fmla="*/ 45909 h 695"/>
                <a:gd name="T106" fmla="*/ 151266 w 576"/>
                <a:gd name="T107" fmla="*/ 43382 h 695"/>
                <a:gd name="T108" fmla="*/ 147053 w 576"/>
                <a:gd name="T109" fmla="*/ 45067 h 695"/>
                <a:gd name="T110" fmla="*/ 118822 w 576"/>
                <a:gd name="T111" fmla="*/ 53490 h 695"/>
                <a:gd name="T112" fmla="*/ 53512 w 576"/>
                <a:gd name="T113" fmla="*/ 135621 h 695"/>
                <a:gd name="T114" fmla="*/ 53512 w 576"/>
                <a:gd name="T115" fmla="*/ 136042 h 695"/>
                <a:gd name="T116" fmla="*/ 88063 w 576"/>
                <a:gd name="T117" fmla="*/ 199220 h 695"/>
                <a:gd name="T118" fmla="*/ 88063 w 576"/>
                <a:gd name="T119" fmla="*/ 225755 h 695"/>
                <a:gd name="T120" fmla="*/ 58147 w 576"/>
                <a:gd name="T121" fmla="*/ 225755 h 695"/>
                <a:gd name="T122" fmla="*/ 42978 w 576"/>
                <a:gd name="T123" fmla="*/ 227439 h 695"/>
                <a:gd name="T124" fmla="*/ 42557 w 576"/>
                <a:gd name="T125" fmla="*/ 176897 h 6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76" h="695">
                  <a:moveTo>
                    <a:pt x="11" y="689"/>
                  </a:moveTo>
                  <a:lnTo>
                    <a:pt x="11" y="689"/>
                  </a:lnTo>
                  <a:cubicBezTo>
                    <a:pt x="18" y="689"/>
                    <a:pt x="23" y="683"/>
                    <a:pt x="23" y="677"/>
                  </a:cubicBezTo>
                  <a:cubicBezTo>
                    <a:pt x="23" y="602"/>
                    <a:pt x="66" y="560"/>
                    <a:pt x="138" y="560"/>
                  </a:cubicBezTo>
                  <a:cubicBezTo>
                    <a:pt x="221" y="560"/>
                    <a:pt x="221" y="560"/>
                    <a:pt x="221" y="560"/>
                  </a:cubicBezTo>
                  <a:cubicBezTo>
                    <a:pt x="227" y="560"/>
                    <a:pt x="232" y="554"/>
                    <a:pt x="232" y="548"/>
                  </a:cubicBezTo>
                  <a:cubicBezTo>
                    <a:pt x="232" y="490"/>
                    <a:pt x="232" y="490"/>
                    <a:pt x="232" y="490"/>
                  </a:cubicBezTo>
                  <a:cubicBezTo>
                    <a:pt x="248" y="498"/>
                    <a:pt x="264" y="504"/>
                    <a:pt x="281" y="504"/>
                  </a:cubicBezTo>
                  <a:cubicBezTo>
                    <a:pt x="305" y="504"/>
                    <a:pt x="328" y="496"/>
                    <a:pt x="349" y="482"/>
                  </a:cubicBezTo>
                  <a:cubicBezTo>
                    <a:pt x="349" y="548"/>
                    <a:pt x="349" y="548"/>
                    <a:pt x="349" y="548"/>
                  </a:cubicBezTo>
                  <a:cubicBezTo>
                    <a:pt x="349" y="554"/>
                    <a:pt x="354" y="560"/>
                    <a:pt x="360" y="560"/>
                  </a:cubicBezTo>
                  <a:cubicBezTo>
                    <a:pt x="430" y="560"/>
                    <a:pt x="430" y="560"/>
                    <a:pt x="430" y="560"/>
                  </a:cubicBezTo>
                  <a:cubicBezTo>
                    <a:pt x="504" y="560"/>
                    <a:pt x="552" y="607"/>
                    <a:pt x="552" y="681"/>
                  </a:cubicBezTo>
                  <a:cubicBezTo>
                    <a:pt x="552" y="689"/>
                    <a:pt x="557" y="694"/>
                    <a:pt x="563" y="694"/>
                  </a:cubicBezTo>
                  <a:cubicBezTo>
                    <a:pt x="569" y="694"/>
                    <a:pt x="575" y="689"/>
                    <a:pt x="575" y="681"/>
                  </a:cubicBezTo>
                  <a:cubicBezTo>
                    <a:pt x="575" y="641"/>
                    <a:pt x="562" y="607"/>
                    <a:pt x="539" y="582"/>
                  </a:cubicBezTo>
                  <a:cubicBezTo>
                    <a:pt x="540" y="579"/>
                    <a:pt x="540" y="575"/>
                    <a:pt x="539" y="573"/>
                  </a:cubicBezTo>
                  <a:cubicBezTo>
                    <a:pt x="515" y="528"/>
                    <a:pt x="517" y="454"/>
                    <a:pt x="519" y="374"/>
                  </a:cubicBezTo>
                  <a:cubicBezTo>
                    <a:pt x="523" y="263"/>
                    <a:pt x="527" y="135"/>
                    <a:pt x="456" y="62"/>
                  </a:cubicBezTo>
                  <a:cubicBezTo>
                    <a:pt x="415" y="20"/>
                    <a:pt x="358" y="0"/>
                    <a:pt x="279" y="0"/>
                  </a:cubicBezTo>
                  <a:cubicBezTo>
                    <a:pt x="220" y="0"/>
                    <a:pt x="172" y="19"/>
                    <a:pt x="137" y="56"/>
                  </a:cubicBezTo>
                  <a:cubicBezTo>
                    <a:pt x="58" y="140"/>
                    <a:pt x="70" y="302"/>
                    <a:pt x="78" y="422"/>
                  </a:cubicBezTo>
                  <a:cubicBezTo>
                    <a:pt x="81" y="475"/>
                    <a:pt x="85" y="542"/>
                    <a:pt x="74" y="548"/>
                  </a:cubicBezTo>
                  <a:cubicBezTo>
                    <a:pt x="74" y="549"/>
                    <a:pt x="74" y="549"/>
                    <a:pt x="74" y="549"/>
                  </a:cubicBezTo>
                  <a:cubicBezTo>
                    <a:pt x="27" y="569"/>
                    <a:pt x="0" y="614"/>
                    <a:pt x="0" y="677"/>
                  </a:cubicBezTo>
                  <a:cubicBezTo>
                    <a:pt x="0" y="683"/>
                    <a:pt x="5" y="689"/>
                    <a:pt x="11" y="689"/>
                  </a:cubicBezTo>
                  <a:close/>
                  <a:moveTo>
                    <a:pt x="230" y="462"/>
                  </a:moveTo>
                  <a:lnTo>
                    <a:pt x="230" y="462"/>
                  </a:lnTo>
                  <a:cubicBezTo>
                    <a:pt x="228" y="457"/>
                    <a:pt x="226" y="455"/>
                    <a:pt x="222" y="454"/>
                  </a:cubicBezTo>
                  <a:cubicBezTo>
                    <a:pt x="182" y="421"/>
                    <a:pt x="150" y="362"/>
                    <a:pt x="150" y="317"/>
                  </a:cubicBezTo>
                  <a:cubicBezTo>
                    <a:pt x="145" y="172"/>
                    <a:pt x="217" y="161"/>
                    <a:pt x="286" y="150"/>
                  </a:cubicBezTo>
                  <a:cubicBezTo>
                    <a:pt x="311" y="147"/>
                    <a:pt x="336" y="143"/>
                    <a:pt x="354" y="132"/>
                  </a:cubicBezTo>
                  <a:cubicBezTo>
                    <a:pt x="354" y="133"/>
                    <a:pt x="354" y="133"/>
                    <a:pt x="354" y="133"/>
                  </a:cubicBezTo>
                  <a:cubicBezTo>
                    <a:pt x="373" y="165"/>
                    <a:pt x="411" y="233"/>
                    <a:pt x="417" y="317"/>
                  </a:cubicBezTo>
                  <a:cubicBezTo>
                    <a:pt x="417" y="391"/>
                    <a:pt x="354" y="480"/>
                    <a:pt x="281" y="480"/>
                  </a:cubicBezTo>
                  <a:cubicBezTo>
                    <a:pt x="263" y="480"/>
                    <a:pt x="247" y="473"/>
                    <a:pt x="230" y="462"/>
                  </a:cubicBezTo>
                  <a:close/>
                  <a:moveTo>
                    <a:pt x="101" y="420"/>
                  </a:moveTo>
                  <a:lnTo>
                    <a:pt x="101" y="420"/>
                  </a:lnTo>
                  <a:cubicBezTo>
                    <a:pt x="94" y="306"/>
                    <a:pt x="82" y="148"/>
                    <a:pt x="154" y="71"/>
                  </a:cubicBezTo>
                  <a:cubicBezTo>
                    <a:pt x="184" y="40"/>
                    <a:pt x="225" y="24"/>
                    <a:pt x="279" y="24"/>
                  </a:cubicBezTo>
                  <a:cubicBezTo>
                    <a:pt x="352" y="24"/>
                    <a:pt x="404" y="42"/>
                    <a:pt x="438" y="78"/>
                  </a:cubicBezTo>
                  <a:cubicBezTo>
                    <a:pt x="503" y="144"/>
                    <a:pt x="500" y="266"/>
                    <a:pt x="497" y="374"/>
                  </a:cubicBezTo>
                  <a:cubicBezTo>
                    <a:pt x="495" y="443"/>
                    <a:pt x="492" y="507"/>
                    <a:pt x="508" y="555"/>
                  </a:cubicBezTo>
                  <a:cubicBezTo>
                    <a:pt x="486" y="543"/>
                    <a:pt x="460" y="536"/>
                    <a:pt x="430" y="536"/>
                  </a:cubicBezTo>
                  <a:cubicBezTo>
                    <a:pt x="372" y="536"/>
                    <a:pt x="372" y="536"/>
                    <a:pt x="372" y="536"/>
                  </a:cubicBezTo>
                  <a:cubicBezTo>
                    <a:pt x="372" y="466"/>
                    <a:pt x="372" y="466"/>
                    <a:pt x="372" y="466"/>
                  </a:cubicBezTo>
                  <a:cubicBezTo>
                    <a:pt x="413" y="428"/>
                    <a:pt x="441" y="369"/>
                    <a:pt x="441" y="317"/>
                  </a:cubicBezTo>
                  <a:lnTo>
                    <a:pt x="441" y="316"/>
                  </a:lnTo>
                  <a:cubicBezTo>
                    <a:pt x="435" y="226"/>
                    <a:pt x="395" y="156"/>
                    <a:pt x="375" y="121"/>
                  </a:cubicBezTo>
                  <a:cubicBezTo>
                    <a:pt x="372" y="116"/>
                    <a:pt x="370" y="112"/>
                    <a:pt x="367" y="109"/>
                  </a:cubicBezTo>
                  <a:cubicBezTo>
                    <a:pt x="366" y="106"/>
                    <a:pt x="362" y="104"/>
                    <a:pt x="359" y="103"/>
                  </a:cubicBezTo>
                  <a:cubicBezTo>
                    <a:pt x="355" y="103"/>
                    <a:pt x="351" y="104"/>
                    <a:pt x="349" y="107"/>
                  </a:cubicBezTo>
                  <a:cubicBezTo>
                    <a:pt x="336" y="119"/>
                    <a:pt x="311" y="123"/>
                    <a:pt x="282" y="127"/>
                  </a:cubicBezTo>
                  <a:cubicBezTo>
                    <a:pt x="213" y="138"/>
                    <a:pt x="119" y="151"/>
                    <a:pt x="127" y="322"/>
                  </a:cubicBezTo>
                  <a:cubicBezTo>
                    <a:pt x="127" y="322"/>
                    <a:pt x="127" y="322"/>
                    <a:pt x="127" y="323"/>
                  </a:cubicBezTo>
                  <a:cubicBezTo>
                    <a:pt x="130" y="374"/>
                    <a:pt x="164" y="437"/>
                    <a:pt x="209" y="473"/>
                  </a:cubicBezTo>
                  <a:cubicBezTo>
                    <a:pt x="209" y="536"/>
                    <a:pt x="209" y="536"/>
                    <a:pt x="209" y="536"/>
                  </a:cubicBezTo>
                  <a:cubicBezTo>
                    <a:pt x="138" y="536"/>
                    <a:pt x="138" y="536"/>
                    <a:pt x="138" y="536"/>
                  </a:cubicBezTo>
                  <a:cubicBezTo>
                    <a:pt x="126" y="536"/>
                    <a:pt x="113" y="538"/>
                    <a:pt x="102" y="540"/>
                  </a:cubicBezTo>
                  <a:cubicBezTo>
                    <a:pt x="107" y="516"/>
                    <a:pt x="105" y="477"/>
                    <a:pt x="101" y="420"/>
                  </a:cubicBezTo>
                  <a:close/>
                </a:path>
              </a:pathLst>
            </a:custGeom>
            <a:solidFill>
              <a:srgbClr val="0078E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p>
          </p:txBody>
        </p:sp>
        <p:sp>
          <p:nvSpPr>
            <p:cNvPr id="12" name="Freeform 79"/>
            <p:cNvSpPr>
              <a:spLocks noChangeArrowheads="1"/>
            </p:cNvSpPr>
            <p:nvPr/>
          </p:nvSpPr>
          <p:spPr bwMode="auto">
            <a:xfrm>
              <a:off x="1390650" y="1863819"/>
              <a:ext cx="903180" cy="1027568"/>
            </a:xfrm>
            <a:custGeom>
              <a:avLst/>
              <a:gdLst>
                <a:gd name="T0" fmla="*/ 5030 w 632"/>
                <a:gd name="T1" fmla="*/ 301565 h 718"/>
                <a:gd name="T2" fmla="*/ 10061 w 632"/>
                <a:gd name="T3" fmla="*/ 283059 h 718"/>
                <a:gd name="T4" fmla="*/ 80486 w 632"/>
                <a:gd name="T5" fmla="*/ 237635 h 718"/>
                <a:gd name="T6" fmla="*/ 103961 w 632"/>
                <a:gd name="T7" fmla="*/ 207773 h 718"/>
                <a:gd name="T8" fmla="*/ 157199 w 632"/>
                <a:gd name="T9" fmla="*/ 206091 h 718"/>
                <a:gd name="T10" fmla="*/ 179836 w 632"/>
                <a:gd name="T11" fmla="*/ 237635 h 718"/>
                <a:gd name="T12" fmla="*/ 254453 w 632"/>
                <a:gd name="T13" fmla="*/ 283059 h 718"/>
                <a:gd name="T14" fmla="*/ 259064 w 632"/>
                <a:gd name="T15" fmla="*/ 301565 h 718"/>
                <a:gd name="T16" fmla="*/ 264514 w 632"/>
                <a:gd name="T17" fmla="*/ 283059 h 718"/>
                <a:gd name="T18" fmla="*/ 182351 w 632"/>
                <a:gd name="T19" fmla="*/ 227962 h 718"/>
                <a:gd name="T20" fmla="*/ 194089 w 632"/>
                <a:gd name="T21" fmla="*/ 140058 h 718"/>
                <a:gd name="T22" fmla="*/ 205407 w 632"/>
                <a:gd name="T23" fmla="*/ 98419 h 718"/>
                <a:gd name="T24" fmla="*/ 195765 w 632"/>
                <a:gd name="T25" fmla="*/ 82857 h 718"/>
                <a:gd name="T26" fmla="*/ 159295 w 632"/>
                <a:gd name="T27" fmla="*/ 7991 h 718"/>
                <a:gd name="T28" fmla="*/ 98092 w 632"/>
                <a:gd name="T29" fmla="*/ 20609 h 718"/>
                <a:gd name="T30" fmla="*/ 58688 w 632"/>
                <a:gd name="T31" fmla="*/ 82016 h 718"/>
                <a:gd name="T32" fmla="*/ 48627 w 632"/>
                <a:gd name="T33" fmla="*/ 99260 h 718"/>
                <a:gd name="T34" fmla="*/ 62460 w 632"/>
                <a:gd name="T35" fmla="*/ 140478 h 718"/>
                <a:gd name="T36" fmla="*/ 77971 w 632"/>
                <a:gd name="T37" fmla="*/ 227962 h 718"/>
                <a:gd name="T38" fmla="*/ 0 w 632"/>
                <a:gd name="T39" fmla="*/ 283059 h 718"/>
                <a:gd name="T40" fmla="*/ 5030 w 632"/>
                <a:gd name="T41" fmla="*/ 301565 h 718"/>
                <a:gd name="T42" fmla="*/ 72521 w 632"/>
                <a:gd name="T43" fmla="*/ 136272 h 718"/>
                <a:gd name="T44" fmla="*/ 58688 w 632"/>
                <a:gd name="T45" fmla="*/ 123654 h 718"/>
                <a:gd name="T46" fmla="*/ 59945 w 632"/>
                <a:gd name="T47" fmla="*/ 92110 h 718"/>
                <a:gd name="T48" fmla="*/ 62880 w 632"/>
                <a:gd name="T49" fmla="*/ 91689 h 718"/>
                <a:gd name="T50" fmla="*/ 68329 w 632"/>
                <a:gd name="T51" fmla="*/ 87063 h 718"/>
                <a:gd name="T52" fmla="*/ 97673 w 632"/>
                <a:gd name="T53" fmla="*/ 30703 h 718"/>
                <a:gd name="T54" fmla="*/ 156361 w 632"/>
                <a:gd name="T55" fmla="*/ 16824 h 718"/>
                <a:gd name="T56" fmla="*/ 185705 w 632"/>
                <a:gd name="T57" fmla="*/ 87063 h 718"/>
                <a:gd name="T58" fmla="*/ 194927 w 632"/>
                <a:gd name="T59" fmla="*/ 92531 h 718"/>
                <a:gd name="T60" fmla="*/ 195765 w 632"/>
                <a:gd name="T61" fmla="*/ 123654 h 718"/>
                <a:gd name="T62" fmla="*/ 184447 w 632"/>
                <a:gd name="T63" fmla="*/ 136272 h 718"/>
                <a:gd name="T64" fmla="*/ 72521 w 632"/>
                <a:gd name="T65" fmla="*/ 136272 h 7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32" h="718">
                  <a:moveTo>
                    <a:pt x="12" y="717"/>
                  </a:moveTo>
                  <a:lnTo>
                    <a:pt x="12" y="717"/>
                  </a:lnTo>
                  <a:cubicBezTo>
                    <a:pt x="19" y="717"/>
                    <a:pt x="24" y="712"/>
                    <a:pt x="24" y="706"/>
                  </a:cubicBezTo>
                  <a:cubicBezTo>
                    <a:pt x="24" y="673"/>
                    <a:pt x="24" y="673"/>
                    <a:pt x="24" y="673"/>
                  </a:cubicBezTo>
                  <a:cubicBezTo>
                    <a:pt x="24" y="605"/>
                    <a:pt x="70" y="565"/>
                    <a:pt x="149" y="565"/>
                  </a:cubicBezTo>
                  <a:cubicBezTo>
                    <a:pt x="192" y="565"/>
                    <a:pt x="192" y="565"/>
                    <a:pt x="192" y="565"/>
                  </a:cubicBezTo>
                  <a:cubicBezTo>
                    <a:pt x="197" y="565"/>
                    <a:pt x="200" y="564"/>
                    <a:pt x="202" y="561"/>
                  </a:cubicBezTo>
                  <a:cubicBezTo>
                    <a:pt x="248" y="494"/>
                    <a:pt x="248" y="494"/>
                    <a:pt x="248" y="494"/>
                  </a:cubicBezTo>
                  <a:cubicBezTo>
                    <a:pt x="266" y="505"/>
                    <a:pt x="286" y="510"/>
                    <a:pt x="308" y="510"/>
                  </a:cubicBezTo>
                  <a:cubicBezTo>
                    <a:pt x="332" y="510"/>
                    <a:pt x="354" y="503"/>
                    <a:pt x="375" y="490"/>
                  </a:cubicBezTo>
                  <a:cubicBezTo>
                    <a:pt x="418" y="560"/>
                    <a:pt x="418" y="560"/>
                    <a:pt x="418" y="560"/>
                  </a:cubicBezTo>
                  <a:cubicBezTo>
                    <a:pt x="420" y="563"/>
                    <a:pt x="425" y="565"/>
                    <a:pt x="429" y="565"/>
                  </a:cubicBezTo>
                  <a:cubicBezTo>
                    <a:pt x="472" y="565"/>
                    <a:pt x="472" y="565"/>
                    <a:pt x="472" y="565"/>
                  </a:cubicBezTo>
                  <a:cubicBezTo>
                    <a:pt x="537" y="565"/>
                    <a:pt x="607" y="594"/>
                    <a:pt x="607" y="673"/>
                  </a:cubicBezTo>
                  <a:cubicBezTo>
                    <a:pt x="607" y="706"/>
                    <a:pt x="607" y="706"/>
                    <a:pt x="607" y="706"/>
                  </a:cubicBezTo>
                  <a:cubicBezTo>
                    <a:pt x="607" y="712"/>
                    <a:pt x="612" y="717"/>
                    <a:pt x="618" y="717"/>
                  </a:cubicBezTo>
                  <a:cubicBezTo>
                    <a:pt x="626" y="717"/>
                    <a:pt x="631" y="712"/>
                    <a:pt x="631" y="706"/>
                  </a:cubicBezTo>
                  <a:cubicBezTo>
                    <a:pt x="631" y="673"/>
                    <a:pt x="631" y="673"/>
                    <a:pt x="631" y="673"/>
                  </a:cubicBezTo>
                  <a:cubicBezTo>
                    <a:pt x="631" y="594"/>
                    <a:pt x="568" y="542"/>
                    <a:pt x="472" y="542"/>
                  </a:cubicBezTo>
                  <a:cubicBezTo>
                    <a:pt x="435" y="542"/>
                    <a:pt x="435" y="542"/>
                    <a:pt x="435" y="542"/>
                  </a:cubicBezTo>
                  <a:cubicBezTo>
                    <a:pt x="393" y="476"/>
                    <a:pt x="393" y="476"/>
                    <a:pt x="393" y="476"/>
                  </a:cubicBezTo>
                  <a:cubicBezTo>
                    <a:pt x="433" y="441"/>
                    <a:pt x="460" y="386"/>
                    <a:pt x="463" y="333"/>
                  </a:cubicBezTo>
                  <a:cubicBezTo>
                    <a:pt x="479" y="329"/>
                    <a:pt x="490" y="313"/>
                    <a:pt x="490" y="294"/>
                  </a:cubicBezTo>
                  <a:cubicBezTo>
                    <a:pt x="490" y="234"/>
                    <a:pt x="490" y="234"/>
                    <a:pt x="490" y="234"/>
                  </a:cubicBezTo>
                  <a:cubicBezTo>
                    <a:pt x="490" y="224"/>
                    <a:pt x="490" y="212"/>
                    <a:pt x="482" y="204"/>
                  </a:cubicBezTo>
                  <a:cubicBezTo>
                    <a:pt x="479" y="200"/>
                    <a:pt x="473" y="198"/>
                    <a:pt x="467" y="197"/>
                  </a:cubicBezTo>
                  <a:cubicBezTo>
                    <a:pt x="467" y="149"/>
                    <a:pt x="467" y="149"/>
                    <a:pt x="467" y="149"/>
                  </a:cubicBezTo>
                  <a:cubicBezTo>
                    <a:pt x="465" y="58"/>
                    <a:pt x="412" y="28"/>
                    <a:pt x="380" y="19"/>
                  </a:cubicBezTo>
                  <a:cubicBezTo>
                    <a:pt x="321" y="0"/>
                    <a:pt x="257" y="20"/>
                    <a:pt x="236" y="50"/>
                  </a:cubicBezTo>
                  <a:cubicBezTo>
                    <a:pt x="235" y="50"/>
                    <a:pt x="234" y="49"/>
                    <a:pt x="234" y="49"/>
                  </a:cubicBezTo>
                  <a:cubicBezTo>
                    <a:pt x="180" y="49"/>
                    <a:pt x="140" y="91"/>
                    <a:pt x="140" y="149"/>
                  </a:cubicBezTo>
                  <a:cubicBezTo>
                    <a:pt x="140" y="195"/>
                    <a:pt x="140" y="195"/>
                    <a:pt x="140" y="195"/>
                  </a:cubicBezTo>
                  <a:cubicBezTo>
                    <a:pt x="136" y="197"/>
                    <a:pt x="132" y="199"/>
                    <a:pt x="128" y="203"/>
                  </a:cubicBezTo>
                  <a:cubicBezTo>
                    <a:pt x="120" y="210"/>
                    <a:pt x="115" y="222"/>
                    <a:pt x="116" y="236"/>
                  </a:cubicBezTo>
                  <a:cubicBezTo>
                    <a:pt x="116" y="294"/>
                    <a:pt x="116" y="294"/>
                    <a:pt x="116" y="294"/>
                  </a:cubicBezTo>
                  <a:cubicBezTo>
                    <a:pt x="116" y="312"/>
                    <a:pt x="131" y="329"/>
                    <a:pt x="149" y="334"/>
                  </a:cubicBezTo>
                  <a:cubicBezTo>
                    <a:pt x="153" y="388"/>
                    <a:pt x="184" y="447"/>
                    <a:pt x="229" y="481"/>
                  </a:cubicBezTo>
                  <a:cubicBezTo>
                    <a:pt x="186" y="542"/>
                    <a:pt x="186" y="542"/>
                    <a:pt x="186" y="542"/>
                  </a:cubicBezTo>
                  <a:cubicBezTo>
                    <a:pt x="149" y="542"/>
                    <a:pt x="149" y="542"/>
                    <a:pt x="149" y="542"/>
                  </a:cubicBezTo>
                  <a:cubicBezTo>
                    <a:pt x="56" y="542"/>
                    <a:pt x="0" y="591"/>
                    <a:pt x="0" y="673"/>
                  </a:cubicBezTo>
                  <a:cubicBezTo>
                    <a:pt x="0" y="706"/>
                    <a:pt x="0" y="706"/>
                    <a:pt x="0" y="706"/>
                  </a:cubicBezTo>
                  <a:cubicBezTo>
                    <a:pt x="0" y="712"/>
                    <a:pt x="5" y="717"/>
                    <a:pt x="12" y="717"/>
                  </a:cubicBezTo>
                  <a:close/>
                  <a:moveTo>
                    <a:pt x="173" y="324"/>
                  </a:moveTo>
                  <a:lnTo>
                    <a:pt x="173" y="324"/>
                  </a:lnTo>
                  <a:cubicBezTo>
                    <a:pt x="173" y="317"/>
                    <a:pt x="167" y="312"/>
                    <a:pt x="160" y="312"/>
                  </a:cubicBezTo>
                  <a:cubicBezTo>
                    <a:pt x="150" y="312"/>
                    <a:pt x="140" y="303"/>
                    <a:pt x="140" y="294"/>
                  </a:cubicBezTo>
                  <a:cubicBezTo>
                    <a:pt x="140" y="235"/>
                    <a:pt x="140" y="235"/>
                    <a:pt x="140" y="235"/>
                  </a:cubicBezTo>
                  <a:cubicBezTo>
                    <a:pt x="139" y="228"/>
                    <a:pt x="140" y="222"/>
                    <a:pt x="143" y="219"/>
                  </a:cubicBezTo>
                  <a:cubicBezTo>
                    <a:pt x="144" y="218"/>
                    <a:pt x="147" y="218"/>
                    <a:pt x="149" y="218"/>
                  </a:cubicBezTo>
                  <a:lnTo>
                    <a:pt x="150" y="218"/>
                  </a:lnTo>
                  <a:cubicBezTo>
                    <a:pt x="153" y="218"/>
                    <a:pt x="157" y="218"/>
                    <a:pt x="159" y="215"/>
                  </a:cubicBezTo>
                  <a:cubicBezTo>
                    <a:pt x="162" y="213"/>
                    <a:pt x="163" y="210"/>
                    <a:pt x="163" y="207"/>
                  </a:cubicBezTo>
                  <a:cubicBezTo>
                    <a:pt x="163" y="149"/>
                    <a:pt x="163" y="149"/>
                    <a:pt x="163" y="149"/>
                  </a:cubicBezTo>
                  <a:cubicBezTo>
                    <a:pt x="163" y="105"/>
                    <a:pt x="192" y="73"/>
                    <a:pt x="233" y="73"/>
                  </a:cubicBezTo>
                  <a:cubicBezTo>
                    <a:pt x="238" y="74"/>
                    <a:pt x="248" y="73"/>
                    <a:pt x="255" y="63"/>
                  </a:cubicBezTo>
                  <a:cubicBezTo>
                    <a:pt x="270" y="40"/>
                    <a:pt x="327" y="26"/>
                    <a:pt x="373" y="40"/>
                  </a:cubicBezTo>
                  <a:cubicBezTo>
                    <a:pt x="405" y="51"/>
                    <a:pt x="442" y="77"/>
                    <a:pt x="443" y="149"/>
                  </a:cubicBezTo>
                  <a:cubicBezTo>
                    <a:pt x="443" y="207"/>
                    <a:pt x="443" y="207"/>
                    <a:pt x="443" y="207"/>
                  </a:cubicBezTo>
                  <a:cubicBezTo>
                    <a:pt x="443" y="213"/>
                    <a:pt x="448" y="218"/>
                    <a:pt x="456" y="218"/>
                  </a:cubicBezTo>
                  <a:cubicBezTo>
                    <a:pt x="463" y="218"/>
                    <a:pt x="465" y="220"/>
                    <a:pt x="465" y="220"/>
                  </a:cubicBezTo>
                  <a:cubicBezTo>
                    <a:pt x="467" y="222"/>
                    <a:pt x="467" y="229"/>
                    <a:pt x="467" y="236"/>
                  </a:cubicBezTo>
                  <a:cubicBezTo>
                    <a:pt x="467" y="294"/>
                    <a:pt x="467" y="294"/>
                    <a:pt x="467" y="294"/>
                  </a:cubicBezTo>
                  <a:cubicBezTo>
                    <a:pt x="467" y="303"/>
                    <a:pt x="462" y="312"/>
                    <a:pt x="452" y="312"/>
                  </a:cubicBezTo>
                  <a:cubicBezTo>
                    <a:pt x="445" y="312"/>
                    <a:pt x="440" y="317"/>
                    <a:pt x="440" y="324"/>
                  </a:cubicBezTo>
                  <a:cubicBezTo>
                    <a:pt x="440" y="397"/>
                    <a:pt x="381" y="487"/>
                    <a:pt x="308" y="487"/>
                  </a:cubicBezTo>
                  <a:cubicBezTo>
                    <a:pt x="233" y="487"/>
                    <a:pt x="173" y="397"/>
                    <a:pt x="173" y="324"/>
                  </a:cubicBezTo>
                  <a:close/>
                </a:path>
              </a:pathLst>
            </a:custGeom>
            <a:solidFill>
              <a:srgbClr val="0078E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p>
          </p:txBody>
        </p:sp>
      </p:grpSp>
    </p:spTree>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p:cTn id="12"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53" presetClass="entr" presetSubtype="16"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9_Blank_Gray">
    <p:bg>
      <p:bgPr>
        <a:gradFill>
          <a:gsLst>
            <a:gs pos="0">
              <a:schemeClr val="bg2">
                <a:lumMod val="95000"/>
                <a:lumOff val="5000"/>
              </a:schemeClr>
            </a:gs>
            <a:gs pos="100000">
              <a:schemeClr val="bg2"/>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862514461"/>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Logo Slide">
    <p:bg>
      <p:bgPr>
        <a:gradFill flip="none" rotWithShape="1">
          <a:gsLst>
            <a:gs pos="0">
              <a:schemeClr val="accent5"/>
            </a:gs>
            <a:gs pos="47000">
              <a:schemeClr val="accent1">
                <a:lumMod val="90000"/>
                <a:lumOff val="10000"/>
              </a:schemeClr>
            </a:gs>
            <a:gs pos="100000">
              <a:schemeClr val="accent3"/>
            </a:gs>
          </a:gsLst>
          <a:lin ang="2700000" scaled="0"/>
        </a:gra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alphaModFix amt="6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7" name="Group 6"/>
          <p:cNvGrpSpPr/>
          <p:nvPr/>
        </p:nvGrpSpPr>
        <p:grpSpPr>
          <a:xfrm>
            <a:off x="4463703" y="2986727"/>
            <a:ext cx="3649746" cy="884546"/>
            <a:chOff x="5753494" y="2024196"/>
            <a:chExt cx="846681" cy="205200"/>
          </a:xfrm>
        </p:grpSpPr>
        <p:sp>
          <p:nvSpPr>
            <p:cNvPr id="9"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0"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1"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2"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3"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4"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5"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6"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7"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8"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9"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0"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1"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grpSp>
      <p:grpSp>
        <p:nvGrpSpPr>
          <p:cNvPr id="22" name="Group 21"/>
          <p:cNvGrpSpPr/>
          <p:nvPr userDrawn="1"/>
        </p:nvGrpSpPr>
        <p:grpSpPr>
          <a:xfrm>
            <a:off x="4463703" y="2986727"/>
            <a:ext cx="3649746" cy="884546"/>
            <a:chOff x="5753494" y="2024196"/>
            <a:chExt cx="846681" cy="205200"/>
          </a:xfrm>
        </p:grpSpPr>
        <p:sp>
          <p:nvSpPr>
            <p:cNvPr id="23"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4"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5"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6"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7"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8"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9"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0"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1"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2"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grpSp>
      <p:sp>
        <p:nvSpPr>
          <p:cNvPr id="36"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504372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QuickQuizDivider_Slide">
    <p:bg>
      <p:bgPr>
        <a:gradFill>
          <a:gsLst>
            <a:gs pos="0">
              <a:srgbClr val="3470E9"/>
            </a:gs>
            <a:gs pos="37000">
              <a:srgbClr val="0C90EA"/>
            </a:gs>
            <a:gs pos="100000">
              <a:srgbClr val="231CA5"/>
            </a:gs>
          </a:gsLst>
          <a:lin ang="2700000" scaled="0"/>
        </a:gradFill>
        <a:effectLst/>
      </p:bgPr>
    </p:bg>
    <p:spTree>
      <p:nvGrpSpPr>
        <p:cNvPr id="1" name=""/>
        <p:cNvGrpSpPr/>
        <p:nvPr/>
      </p:nvGrpSpPr>
      <p:grpSpPr>
        <a:xfrm>
          <a:off x="0" y="0"/>
          <a:ext cx="0" cy="0"/>
          <a:chOff x="0" y="0"/>
          <a:chExt cx="0" cy="0"/>
        </a:xfrm>
      </p:grpSpPr>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p>
        </p:txBody>
      </p:sp>
      <p:sp>
        <p:nvSpPr>
          <p:cNvPr id="30" name="Title 1"/>
          <p:cNvSpPr>
            <a:spLocks noGrp="1"/>
          </p:cNvSpPr>
          <p:nvPr>
            <p:ph type="title" hasCustomPrompt="1"/>
          </p:nvPr>
        </p:nvSpPr>
        <p:spPr>
          <a:xfrm>
            <a:off x="2645868" y="904016"/>
            <a:ext cx="8713814" cy="1313174"/>
          </a:xfrm>
        </p:spPr>
        <p:txBody>
          <a:bodyPr lIns="91440" tIns="45720" rIns="91440" bIns="45720" anchor="ctr">
            <a:normAutofit/>
          </a:bodyPr>
          <a:lstStyle>
            <a:lvl1pPr>
              <a:defRPr sz="4000">
                <a:solidFill>
                  <a:srgbClr val="FFFFFF"/>
                </a:solidFill>
              </a:defRPr>
            </a:lvl1pPr>
          </a:lstStyle>
          <a:p>
            <a:r>
              <a:rPr lang="en-US" dirty="0" smtClean="0"/>
              <a:t>Quick Quiz #</a:t>
            </a:r>
            <a:endParaRPr lang="en-US" dirty="0"/>
          </a:p>
        </p:txBody>
      </p:sp>
      <p:sp>
        <p:nvSpPr>
          <p:cNvPr id="31" name="Content Placeholder"/>
          <p:cNvSpPr>
            <a:spLocks noGrp="1"/>
          </p:cNvSpPr>
          <p:nvPr>
            <p:ph idx="1" hasCustomPrompt="1"/>
          </p:nvPr>
        </p:nvSpPr>
        <p:spPr>
          <a:xfrm>
            <a:off x="2688899" y="2377218"/>
            <a:ext cx="7347985" cy="2246965"/>
          </a:xfrm>
        </p:spPr>
        <p:txBody>
          <a:bodyPr/>
          <a:lstStyle>
            <a:lvl1pPr marL="0" indent="0">
              <a:buSzPct val="80000"/>
              <a:buNone/>
              <a:defRPr sz="3200">
                <a:solidFill>
                  <a:srgbClr val="FFFFFF"/>
                </a:solidFill>
              </a:defRPr>
            </a:lvl1pPr>
            <a:lvl2pPr>
              <a:defRPr sz="2400"/>
            </a:lvl2pPr>
            <a:lvl3pPr>
              <a:defRPr/>
            </a:lvl3pPr>
            <a:lvl4pPr>
              <a:defRPr/>
            </a:lvl4pPr>
            <a:lvl5pPr>
              <a:defRPr/>
            </a:lvl5pPr>
          </a:lstStyle>
          <a:p>
            <a:pPr lvl="0"/>
            <a:r>
              <a:rPr lang="en-US" dirty="0" smtClean="0"/>
              <a:t>Text 24 </a:t>
            </a:r>
            <a:r>
              <a:rPr lang="en-US" dirty="0" err="1" smtClean="0"/>
              <a:t>pt</a:t>
            </a:r>
            <a:endParaRPr lang="en-US" dirty="0" smtClean="0"/>
          </a:p>
        </p:txBody>
      </p:sp>
      <p:sp>
        <p:nvSpPr>
          <p:cNvPr id="5"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ingleQuote_Slide">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4" name="Slide Number"/>
          <p:cNvSpPr txBox="1">
            <a:spLocks/>
          </p:cNvSpPr>
          <p:nvPr userDrawn="1"/>
        </p:nvSpPr>
        <p:spPr>
          <a:xfrm>
            <a:off x="231632" y="6403998"/>
            <a:ext cx="259043" cy="261610"/>
          </a:xfrm>
          <a:prstGeom prst="rect">
            <a:avLst/>
          </a:prstGeom>
        </p:spPr>
        <p:txBody>
          <a:bodyPr wrap="none" anchor="ctr"/>
          <a:lstStyle>
            <a:defPPr>
              <a:defRPr lang="en-US"/>
            </a:defPPr>
            <a:lvl1pPr marL="0" algn="l" defTabSz="914377" rtl="0" eaLnBrk="1" latinLnBrk="0" hangingPunct="1">
              <a:defRPr sz="1100" kern="1200">
                <a:solidFill>
                  <a:schemeClr val="bg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2C84D205-261D-4C5B-9652-CCAC3F23D0BE}" type="slidenum">
              <a:rPr lang="en-US" smtClean="0"/>
              <a:pPr/>
              <a:t>‹#›</a:t>
            </a:fld>
            <a:endParaRPr lang="en-US" dirty="0"/>
          </a:p>
        </p:txBody>
      </p:sp>
    </p:spTree>
    <p:extLst>
      <p:ext uri="{BB962C8B-B14F-4D97-AF65-F5344CB8AC3E}">
        <p14:creationId xmlns:p14="http://schemas.microsoft.com/office/powerpoint/2010/main" val="235921595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22 pt text)">
    <p:spTree>
      <p:nvGrpSpPr>
        <p:cNvPr id="1" name=""/>
        <p:cNvGrpSpPr/>
        <p:nvPr/>
      </p:nvGrpSpPr>
      <p:grpSpPr>
        <a:xfrm>
          <a:off x="0" y="0"/>
          <a:ext cx="0" cy="0"/>
          <a:chOff x="0" y="0"/>
          <a:chExt cx="0" cy="0"/>
        </a:xfrm>
      </p:grpSpPr>
      <p:sp>
        <p:nvSpPr>
          <p:cNvPr id="3" name="Content Placeholder"/>
          <p:cNvSpPr>
            <a:spLocks noGrp="1"/>
          </p:cNvSpPr>
          <p:nvPr>
            <p:ph idx="1" hasCustomPrompt="1"/>
          </p:nvPr>
        </p:nvSpPr>
        <p:spPr/>
        <p:txBody>
          <a:bodyPr/>
          <a:lstStyle>
            <a:lvl1pPr>
              <a:buSzPct val="80000"/>
              <a:defRPr sz="2200"/>
            </a:lvl1pPr>
            <a:lvl2pPr>
              <a:defRPr sz="2200"/>
            </a:lvl2pPr>
            <a:lvl3pPr>
              <a:defRPr/>
            </a:lvl3pPr>
            <a:lvl4pPr>
              <a:defRPr/>
            </a:lvl4pPr>
            <a:lvl5pPr>
              <a:defRPr/>
            </a:lvl5pPr>
          </a:lstStyle>
          <a:p>
            <a:pPr lvl="0"/>
            <a:r>
              <a:rPr lang="en-US" dirty="0" smtClean="0"/>
              <a:t>First level 22 </a:t>
            </a:r>
            <a:r>
              <a:rPr lang="en-US" dirty="0" err="1" smtClean="0"/>
              <a:t>pt</a:t>
            </a:r>
            <a:endParaRPr lang="en-US" dirty="0" smtClean="0"/>
          </a:p>
          <a:p>
            <a:pPr lvl="1"/>
            <a:r>
              <a:rPr lang="en-US" dirty="0" smtClean="0"/>
              <a:t>Second level 22 </a:t>
            </a:r>
            <a:r>
              <a:rPr lang="en-US" dirty="0" err="1" smtClean="0"/>
              <a:t>pt</a:t>
            </a:r>
            <a:endParaRPr lang="en-US" dirty="0" smtClean="0"/>
          </a:p>
        </p:txBody>
      </p:sp>
      <p:sp>
        <p:nvSpPr>
          <p:cNvPr id="5"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7"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140529344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46786" y="429275"/>
            <a:ext cx="10311765" cy="657844"/>
          </a:xfrm>
        </p:spPr>
        <p:txBody>
          <a:bodyPr>
            <a:normAutofit/>
          </a:bodyPr>
          <a:lstStyle>
            <a:lvl1pPr>
              <a:defRPr/>
            </a:lvl1pPr>
          </a:lstStyle>
          <a:p>
            <a:r>
              <a:rPr lang="en-US" dirty="0" smtClean="0"/>
              <a:t>Content + Subtitle</a:t>
            </a:r>
            <a:endParaRPr lang="en-US" dirty="0"/>
          </a:p>
        </p:txBody>
      </p:sp>
      <p:sp>
        <p:nvSpPr>
          <p:cNvPr id="5" name="subtitle"/>
          <p:cNvSpPr>
            <a:spLocks noGrp="1"/>
          </p:cNvSpPr>
          <p:nvPr>
            <p:ph type="body" sz="quarter" idx="13" hasCustomPrompt="1"/>
          </p:nvPr>
        </p:nvSpPr>
        <p:spPr>
          <a:xfrm>
            <a:off x="950976" y="1087119"/>
            <a:ext cx="10311765" cy="418375"/>
          </a:xfrm>
        </p:spPr>
        <p:txBody>
          <a:bodyPr anchor="t">
            <a:noAutofit/>
          </a:bodyPr>
          <a:lstStyle>
            <a:lvl1pPr marL="0" indent="0">
              <a:lnSpc>
                <a:spcPct val="90000"/>
              </a:lnSpc>
              <a:spcBef>
                <a:spcPts val="0"/>
              </a:spcBef>
              <a:buNone/>
              <a:defRPr lang="en-US" sz="28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Text Placeholder 2"/>
          <p:cNvSpPr>
            <a:spLocks noGrp="1"/>
          </p:cNvSpPr>
          <p:nvPr>
            <p:ph idx="1" hasCustomPrompt="1"/>
          </p:nvPr>
        </p:nvSpPr>
        <p:spPr>
          <a:xfrm>
            <a:off x="946786" y="1728000"/>
            <a:ext cx="10311765" cy="4452138"/>
          </a:xfrm>
          <a:prstGeom prst="rect">
            <a:avLst/>
          </a:prstGeom>
        </p:spPr>
        <p:txBody>
          <a:bodyPr vert="horz" lIns="91440" tIns="45720" rIns="91440" bIns="45720" rtlCol="0">
            <a:noAutofit/>
          </a:bodyPr>
          <a:lstStyle>
            <a:lvl1pPr>
              <a:defRPr sz="2200"/>
            </a:lvl1pPr>
            <a:lvl2pPr>
              <a:defRPr sz="2200"/>
            </a:lvl2pPr>
          </a:lstStyle>
          <a:p>
            <a:pPr lvl="0"/>
            <a:r>
              <a:rPr lang="en-US" dirty="0" smtClean="0"/>
              <a:t>Click to edit Master text styles (22 </a:t>
            </a:r>
            <a:r>
              <a:rPr lang="en-US" dirty="0" err="1" smtClean="0"/>
              <a:t>pt</a:t>
            </a:r>
            <a:r>
              <a:rPr lang="en-US" dirty="0" smtClean="0"/>
              <a:t>)</a:t>
            </a:r>
          </a:p>
          <a:p>
            <a:pPr lvl="1"/>
            <a:r>
              <a:rPr lang="en-US" dirty="0" smtClean="0"/>
              <a:t>Second level (22 pt)</a:t>
            </a:r>
          </a:p>
        </p:txBody>
      </p:sp>
    </p:spTree>
    <p:extLst>
      <p:ext uri="{BB962C8B-B14F-4D97-AF65-F5344CB8AC3E}">
        <p14:creationId xmlns:p14="http://schemas.microsoft.com/office/powerpoint/2010/main" val="200081625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6" name="Title Placeholder"/>
          <p:cNvSpPr>
            <a:spLocks noGrp="1"/>
          </p:cNvSpPr>
          <p:nvPr>
            <p:ph type="title"/>
          </p:nvPr>
        </p:nvSpPr>
        <p:spPr>
          <a:xfrm>
            <a:off x="946786" y="441973"/>
            <a:ext cx="10311765" cy="1080000"/>
          </a:xfrm>
          <a:prstGeom prst="rect">
            <a:avLst/>
          </a:prstGeom>
        </p:spPr>
        <p:txBody>
          <a:bodyPr vert="horz" lIns="0" tIns="45720" rIns="9144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425104911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10" Type="http://schemas.openxmlformats.org/officeDocument/2006/relationships/theme" Target="../theme/theme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Title Text</a:t>
            </a:r>
            <a:br>
              <a:rPr lang="en-US" dirty="0" smtClean="0"/>
            </a:br>
            <a:r>
              <a:rPr lang="en-US" dirty="0" smtClean="0"/>
              <a:t>with up to two lines</a:t>
            </a:r>
            <a:endParaRPr lang="en-US" dirty="0"/>
          </a:p>
        </p:txBody>
      </p:sp>
      <p:sp>
        <p:nvSpPr>
          <p:cNvPr id="3" name="Text Placeholder"/>
          <p:cNvSpPr>
            <a:spLocks noGrp="1"/>
          </p:cNvSpPr>
          <p:nvPr>
            <p:ph type="body" idx="1"/>
          </p:nvPr>
        </p:nvSpPr>
        <p:spPr>
          <a:xfrm>
            <a:off x="946786" y="1728000"/>
            <a:ext cx="10311765" cy="4452138"/>
          </a:xfrm>
          <a:prstGeom prst="rect">
            <a:avLst/>
          </a:prstGeom>
        </p:spPr>
        <p:txBody>
          <a:bodyPr vert="horz" lIns="0" tIns="45720" rIns="91440" bIns="45720" rtlCol="0">
            <a:noAutofit/>
          </a:bodyPr>
          <a:lstStyle/>
          <a:p>
            <a:pPr lvl="0"/>
            <a:r>
              <a:rPr lang="en-US" dirty="0" smtClean="0"/>
              <a:t>First level 28 </a:t>
            </a:r>
            <a:r>
              <a:rPr lang="en-US" dirty="0" err="1" smtClean="0"/>
              <a:t>pt</a:t>
            </a:r>
            <a:endParaRPr lang="en-US" dirty="0" smtClean="0"/>
          </a:p>
          <a:p>
            <a:pPr lvl="1"/>
            <a:r>
              <a:rPr lang="en-US" dirty="0" smtClean="0"/>
              <a:t>Second level 20 </a:t>
            </a:r>
            <a:r>
              <a:rPr lang="en-US" dirty="0" err="1" smtClean="0"/>
              <a:t>pt</a:t>
            </a:r>
            <a:endParaRPr lang="en-US" dirty="0" smtClean="0"/>
          </a:p>
          <a:p>
            <a:pPr lvl="2"/>
            <a:r>
              <a:rPr lang="en-US" dirty="0" smtClean="0"/>
              <a:t>Third level 18 </a:t>
            </a:r>
            <a:r>
              <a:rPr lang="en-US" dirty="0" err="1" smtClean="0"/>
              <a:t>pt</a:t>
            </a:r>
            <a:endParaRPr lang="en-US" dirty="0" smtClean="0"/>
          </a:p>
          <a:p>
            <a:pPr lvl="3"/>
            <a:r>
              <a:rPr lang="en-US" dirty="0" smtClean="0"/>
              <a:t>Fourth level 16 </a:t>
            </a:r>
            <a:r>
              <a:rPr lang="en-US" dirty="0" err="1" smtClean="0"/>
              <a:t>pt</a:t>
            </a:r>
            <a:endParaRPr lang="en-US" dirty="0" smtClean="0"/>
          </a:p>
          <a:p>
            <a:pPr lvl="4"/>
            <a:r>
              <a:rPr lang="en-US" dirty="0" smtClean="0"/>
              <a:t>Fifth level – avoid as too small</a:t>
            </a:r>
            <a:endParaRPr lang="en-US" dirty="0"/>
          </a:p>
        </p:txBody>
      </p:sp>
      <p:sp>
        <p:nvSpPr>
          <p:cNvPr id="24"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grpSp>
        <p:nvGrpSpPr>
          <p:cNvPr id="54" name="Logo"/>
          <p:cNvGrpSpPr>
            <a:grpSpLocks noChangeAspect="1"/>
          </p:cNvGrpSpPr>
          <p:nvPr userDrawn="1"/>
        </p:nvGrpSpPr>
        <p:grpSpPr>
          <a:xfrm>
            <a:off x="11051812" y="6398865"/>
            <a:ext cx="875755" cy="212246"/>
            <a:chOff x="941528" y="4056809"/>
            <a:chExt cx="1454151" cy="352425"/>
          </a:xfrm>
          <a:solidFill>
            <a:schemeClr val="bg1">
              <a:lumMod val="75000"/>
            </a:schemeClr>
          </a:solidFill>
        </p:grpSpPr>
        <p:sp>
          <p:nvSpPr>
            <p:cNvPr id="55" name="Freeform 5"/>
            <p:cNvSpPr>
              <a:spLocks/>
            </p:cNvSpPr>
            <p:nvPr/>
          </p:nvSpPr>
          <p:spPr bwMode="auto">
            <a:xfrm>
              <a:off x="1009791" y="4056809"/>
              <a:ext cx="282575" cy="282575"/>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6" name="Freeform 6"/>
            <p:cNvSpPr>
              <a:spLocks/>
            </p:cNvSpPr>
            <p:nvPr/>
          </p:nvSpPr>
          <p:spPr bwMode="auto">
            <a:xfrm>
              <a:off x="941528" y="4125071"/>
              <a:ext cx="282575" cy="284163"/>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7" name="Freeform 7"/>
            <p:cNvSpPr>
              <a:spLocks/>
            </p:cNvSpPr>
            <p:nvPr/>
          </p:nvSpPr>
          <p:spPr bwMode="auto">
            <a:xfrm>
              <a:off x="1374916" y="4056809"/>
              <a:ext cx="163513" cy="152400"/>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8" name="Rectangle 8"/>
            <p:cNvSpPr>
              <a:spLocks noChangeArrowheads="1"/>
            </p:cNvSpPr>
            <p:nvPr/>
          </p:nvSpPr>
          <p:spPr bwMode="auto">
            <a:xfrm>
              <a:off x="1614628" y="4056809"/>
              <a:ext cx="28575" cy="152400"/>
            </a:xfrm>
            <a:prstGeom prst="rect">
              <a:avLst/>
            </a:pr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9" name="Freeform 9"/>
            <p:cNvSpPr>
              <a:spLocks/>
            </p:cNvSpPr>
            <p:nvPr/>
          </p:nvSpPr>
          <p:spPr bwMode="auto">
            <a:xfrm>
              <a:off x="1720991" y="4056809"/>
              <a:ext cx="147638" cy="152400"/>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0" name="Freeform 10"/>
            <p:cNvSpPr>
              <a:spLocks noEditPoints="1"/>
            </p:cNvSpPr>
            <p:nvPr/>
          </p:nvSpPr>
          <p:spPr bwMode="auto">
            <a:xfrm>
              <a:off x="1944828" y="4056809"/>
              <a:ext cx="149225" cy="152400"/>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1" name="Freeform 11"/>
            <p:cNvSpPr>
              <a:spLocks noEditPoints="1"/>
            </p:cNvSpPr>
            <p:nvPr/>
          </p:nvSpPr>
          <p:spPr bwMode="auto">
            <a:xfrm>
              <a:off x="2170253" y="4056809"/>
              <a:ext cx="147638" cy="152400"/>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2" name="Freeform 12"/>
            <p:cNvSpPr>
              <a:spLocks/>
            </p:cNvSpPr>
            <p:nvPr/>
          </p:nvSpPr>
          <p:spPr bwMode="auto">
            <a:xfrm>
              <a:off x="1374916" y="4256834"/>
              <a:ext cx="149225" cy="150813"/>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3" name="Freeform 13"/>
            <p:cNvSpPr>
              <a:spLocks noEditPoints="1"/>
            </p:cNvSpPr>
            <p:nvPr/>
          </p:nvSpPr>
          <p:spPr bwMode="auto">
            <a:xfrm>
              <a:off x="1565416" y="4256834"/>
              <a:ext cx="147638" cy="150813"/>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4" name="Freeform 14"/>
            <p:cNvSpPr>
              <a:spLocks/>
            </p:cNvSpPr>
            <p:nvPr/>
          </p:nvSpPr>
          <p:spPr bwMode="auto">
            <a:xfrm>
              <a:off x="1767028" y="4256834"/>
              <a:ext cx="147638" cy="152400"/>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5" name="Freeform 15"/>
            <p:cNvSpPr>
              <a:spLocks/>
            </p:cNvSpPr>
            <p:nvPr/>
          </p:nvSpPr>
          <p:spPr bwMode="auto">
            <a:xfrm>
              <a:off x="1968641" y="4256834"/>
              <a:ext cx="147638" cy="150813"/>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6" name="Freeform 16"/>
            <p:cNvSpPr>
              <a:spLocks/>
            </p:cNvSpPr>
            <p:nvPr/>
          </p:nvSpPr>
          <p:spPr bwMode="auto">
            <a:xfrm>
              <a:off x="2168666" y="4256834"/>
              <a:ext cx="149225" cy="152400"/>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7" name="Freeform 17"/>
            <p:cNvSpPr>
              <a:spLocks noEditPoints="1"/>
            </p:cNvSpPr>
            <p:nvPr/>
          </p:nvSpPr>
          <p:spPr bwMode="auto">
            <a:xfrm>
              <a:off x="2340116" y="4058396"/>
              <a:ext cx="55563" cy="5556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grpSp>
      <p:sp>
        <p:nvSpPr>
          <p:cNvPr id="21" name="Blue bar"/>
          <p:cNvSpPr/>
          <p:nvPr userDrawn="1"/>
        </p:nvSpPr>
        <p:spPr>
          <a:xfrm>
            <a:off x="944563" y="0"/>
            <a:ext cx="1799696" cy="151844"/>
          </a:xfrm>
          <a:prstGeom prst="rect">
            <a:avLst/>
          </a:prstGeom>
          <a:solidFill>
            <a:srgbClr val="0079EF"/>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1838940517"/>
      </p:ext>
    </p:extLst>
  </p:cSld>
  <p:clrMap bg1="lt1" tx1="dk1" bg2="lt2" tx2="dk2" accent1="accent1" accent2="accent2" accent3="accent3" accent4="accent4" accent5="accent5" accent6="accent6" hlink="hlink" folHlink="folHlink"/>
  <p:sldLayoutIdLst>
    <p:sldLayoutId id="2147483896" r:id="rId1"/>
    <p:sldLayoutId id="2147484039" r:id="rId2"/>
    <p:sldLayoutId id="2147483879" r:id="rId3"/>
    <p:sldLayoutId id="2147483882" r:id="rId4"/>
    <p:sldLayoutId id="2147483894" r:id="rId5"/>
    <p:sldLayoutId id="2147483981" r:id="rId6"/>
    <p:sldLayoutId id="2147483860" r:id="rId7"/>
    <p:sldLayoutId id="2147483861" r:id="rId8"/>
    <p:sldLayoutId id="2147483863" r:id="rId9"/>
    <p:sldLayoutId id="2147483885" r:id="rId10"/>
    <p:sldLayoutId id="2147483864" r:id="rId11"/>
    <p:sldLayoutId id="2147483866" r:id="rId12"/>
    <p:sldLayoutId id="2147483865" r:id="rId13"/>
    <p:sldLayoutId id="2147483897" r:id="rId14"/>
    <p:sldLayoutId id="2147483867" r:id="rId15"/>
    <p:sldLayoutId id="2147483884" r:id="rId16"/>
    <p:sldLayoutId id="2147483893" r:id="rId17"/>
    <p:sldLayoutId id="2147483883" r:id="rId18"/>
    <p:sldLayoutId id="2147483898" r:id="rId19"/>
    <p:sldLayoutId id="2147483868" r:id="rId20"/>
    <p:sldLayoutId id="2147483888" r:id="rId21"/>
    <p:sldLayoutId id="2147483869" r:id="rId22"/>
    <p:sldLayoutId id="2147483889" r:id="rId23"/>
    <p:sldLayoutId id="2147483870" r:id="rId24"/>
    <p:sldLayoutId id="2147483871" r:id="rId25"/>
    <p:sldLayoutId id="2147483872" r:id="rId26"/>
    <p:sldLayoutId id="2147484041" r:id="rId27"/>
    <p:sldLayoutId id="2147484042" r:id="rId28"/>
    <p:sldLayoutId id="2147484043" r:id="rId29"/>
    <p:sldLayoutId id="2147484044" r:id="rId30"/>
    <p:sldLayoutId id="2147484046" r:id="rId31"/>
    <p:sldLayoutId id="2147484047" r:id="rId32"/>
  </p:sldLayoutIdLst>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p:titleStyle>
    <p:body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7092">
          <p15:clr>
            <a:srgbClr val="F26B43"/>
          </p15:clr>
        </p15:guide>
        <p15:guide id="4" pos="595">
          <p15:clr>
            <a:srgbClr val="F26B43"/>
          </p15:clr>
        </p15:guide>
        <p15:guide id="5" orient="horz" pos="540">
          <p15:clr>
            <a:srgbClr val="F26B43"/>
          </p15:clr>
        </p15:guide>
        <p15:guide id="6" orient="horz" pos="96">
          <p15:clr>
            <a:srgbClr val="F26B43"/>
          </p15:clr>
        </p15:guide>
        <p15:guide id="7" orient="horz" pos="4224">
          <p15:clr>
            <a:srgbClr val="F26B43"/>
          </p15:clr>
        </p15:guide>
        <p15:guide id="8" orient="horz" pos="1094" userDrawn="1">
          <p15:clr>
            <a:srgbClr val="F26B43"/>
          </p15:clr>
        </p15:guide>
        <p15:guide id="0" pos="3840" userDrawn="1">
          <p15:clr>
            <a:srgbClr val="F26B43"/>
          </p15:clr>
        </p15:guide>
        <p15:guide id="9" orient="horz" pos="3893" userDrawn="1">
          <p15:clr>
            <a:srgbClr val="F26B43"/>
          </p15:clr>
        </p15:guide>
        <p15:guide id="10" orient="horz" pos="1389" userDrawn="1">
          <p15:clr>
            <a:srgbClr val="547EBF"/>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Title Text</a:t>
            </a:r>
            <a:br>
              <a:rPr lang="en-US" dirty="0" smtClean="0"/>
            </a:br>
            <a:r>
              <a:rPr lang="en-US" dirty="0" smtClean="0"/>
              <a:t>with up to two lines</a:t>
            </a:r>
            <a:endParaRPr lang="en-US" dirty="0"/>
          </a:p>
        </p:txBody>
      </p:sp>
      <p:sp>
        <p:nvSpPr>
          <p:cNvPr id="3" name="Text Placeholder"/>
          <p:cNvSpPr>
            <a:spLocks noGrp="1"/>
          </p:cNvSpPr>
          <p:nvPr>
            <p:ph type="body" idx="1"/>
          </p:nvPr>
        </p:nvSpPr>
        <p:spPr>
          <a:xfrm>
            <a:off x="946786" y="1728000"/>
            <a:ext cx="10311765" cy="4452138"/>
          </a:xfrm>
          <a:prstGeom prst="rect">
            <a:avLst/>
          </a:prstGeom>
        </p:spPr>
        <p:txBody>
          <a:bodyPr vert="horz" lIns="0" tIns="45720" rIns="91440" bIns="45720" rtlCol="0">
            <a:noAutofit/>
          </a:bodyPr>
          <a:lstStyle/>
          <a:p>
            <a:pPr lvl="0"/>
            <a:r>
              <a:rPr lang="en-US" dirty="0" smtClean="0"/>
              <a:t>First level 28 </a:t>
            </a:r>
            <a:r>
              <a:rPr lang="en-US" dirty="0" err="1" smtClean="0"/>
              <a:t>pt</a:t>
            </a:r>
            <a:endParaRPr lang="en-US" dirty="0" smtClean="0"/>
          </a:p>
          <a:p>
            <a:pPr lvl="1"/>
            <a:r>
              <a:rPr lang="en-US" dirty="0" smtClean="0"/>
              <a:t>Second level 20 </a:t>
            </a:r>
            <a:r>
              <a:rPr lang="en-US" dirty="0" err="1" smtClean="0"/>
              <a:t>pt</a:t>
            </a:r>
            <a:endParaRPr lang="en-US" dirty="0" smtClean="0"/>
          </a:p>
          <a:p>
            <a:pPr lvl="2"/>
            <a:r>
              <a:rPr lang="en-US" dirty="0" smtClean="0"/>
              <a:t>Third level 18 </a:t>
            </a:r>
            <a:r>
              <a:rPr lang="en-US" dirty="0" err="1" smtClean="0"/>
              <a:t>pt</a:t>
            </a:r>
            <a:endParaRPr lang="en-US" dirty="0" smtClean="0"/>
          </a:p>
          <a:p>
            <a:pPr lvl="3"/>
            <a:r>
              <a:rPr lang="en-US" dirty="0" smtClean="0"/>
              <a:t>Fourth level 16 </a:t>
            </a:r>
            <a:r>
              <a:rPr lang="en-US" dirty="0" err="1" smtClean="0"/>
              <a:t>pt</a:t>
            </a:r>
            <a:endParaRPr lang="en-US" dirty="0" smtClean="0"/>
          </a:p>
          <a:p>
            <a:pPr lvl="4"/>
            <a:r>
              <a:rPr lang="en-US" dirty="0" smtClean="0"/>
              <a:t>Fifth level – avoid as too small</a:t>
            </a:r>
            <a:endParaRPr lang="en-US" dirty="0"/>
          </a:p>
        </p:txBody>
      </p:sp>
      <p:sp>
        <p:nvSpPr>
          <p:cNvPr id="24"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grpSp>
        <p:nvGrpSpPr>
          <p:cNvPr id="54" name="Logo"/>
          <p:cNvGrpSpPr>
            <a:grpSpLocks noChangeAspect="1"/>
          </p:cNvGrpSpPr>
          <p:nvPr userDrawn="1"/>
        </p:nvGrpSpPr>
        <p:grpSpPr>
          <a:xfrm>
            <a:off x="11051812" y="6398865"/>
            <a:ext cx="875755" cy="212246"/>
            <a:chOff x="941528" y="4056809"/>
            <a:chExt cx="1454151" cy="352425"/>
          </a:xfrm>
          <a:solidFill>
            <a:schemeClr val="bg1">
              <a:lumMod val="75000"/>
            </a:schemeClr>
          </a:solidFill>
        </p:grpSpPr>
        <p:sp>
          <p:nvSpPr>
            <p:cNvPr id="55" name="Freeform 5"/>
            <p:cNvSpPr>
              <a:spLocks/>
            </p:cNvSpPr>
            <p:nvPr/>
          </p:nvSpPr>
          <p:spPr bwMode="auto">
            <a:xfrm>
              <a:off x="1009791" y="4056809"/>
              <a:ext cx="282575" cy="282575"/>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56" name="Freeform 6"/>
            <p:cNvSpPr>
              <a:spLocks/>
            </p:cNvSpPr>
            <p:nvPr/>
          </p:nvSpPr>
          <p:spPr bwMode="auto">
            <a:xfrm>
              <a:off x="941528" y="4125071"/>
              <a:ext cx="282575" cy="284163"/>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57" name="Freeform 7"/>
            <p:cNvSpPr>
              <a:spLocks/>
            </p:cNvSpPr>
            <p:nvPr/>
          </p:nvSpPr>
          <p:spPr bwMode="auto">
            <a:xfrm>
              <a:off x="1374916" y="4056809"/>
              <a:ext cx="163513" cy="152400"/>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58" name="Rectangle 8"/>
            <p:cNvSpPr>
              <a:spLocks noChangeArrowheads="1"/>
            </p:cNvSpPr>
            <p:nvPr/>
          </p:nvSpPr>
          <p:spPr bwMode="auto">
            <a:xfrm>
              <a:off x="1614628" y="4056809"/>
              <a:ext cx="28575" cy="152400"/>
            </a:xfrm>
            <a:prstGeom prst="rect">
              <a:avLst/>
            </a:pr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59" name="Freeform 9"/>
            <p:cNvSpPr>
              <a:spLocks/>
            </p:cNvSpPr>
            <p:nvPr/>
          </p:nvSpPr>
          <p:spPr bwMode="auto">
            <a:xfrm>
              <a:off x="1720991" y="4056809"/>
              <a:ext cx="147638" cy="152400"/>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0" name="Freeform 10"/>
            <p:cNvSpPr>
              <a:spLocks noEditPoints="1"/>
            </p:cNvSpPr>
            <p:nvPr/>
          </p:nvSpPr>
          <p:spPr bwMode="auto">
            <a:xfrm>
              <a:off x="1944828" y="4056809"/>
              <a:ext cx="149225" cy="152400"/>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1" name="Freeform 11"/>
            <p:cNvSpPr>
              <a:spLocks noEditPoints="1"/>
            </p:cNvSpPr>
            <p:nvPr/>
          </p:nvSpPr>
          <p:spPr bwMode="auto">
            <a:xfrm>
              <a:off x="2170253" y="4056809"/>
              <a:ext cx="147638" cy="152400"/>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2" name="Freeform 12"/>
            <p:cNvSpPr>
              <a:spLocks/>
            </p:cNvSpPr>
            <p:nvPr/>
          </p:nvSpPr>
          <p:spPr bwMode="auto">
            <a:xfrm>
              <a:off x="1374916" y="4256834"/>
              <a:ext cx="149225" cy="150813"/>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3" name="Freeform 13"/>
            <p:cNvSpPr>
              <a:spLocks noEditPoints="1"/>
            </p:cNvSpPr>
            <p:nvPr/>
          </p:nvSpPr>
          <p:spPr bwMode="auto">
            <a:xfrm>
              <a:off x="1565416" y="4256834"/>
              <a:ext cx="147638" cy="150813"/>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4" name="Freeform 14"/>
            <p:cNvSpPr>
              <a:spLocks/>
            </p:cNvSpPr>
            <p:nvPr/>
          </p:nvSpPr>
          <p:spPr bwMode="auto">
            <a:xfrm>
              <a:off x="1767028" y="4256834"/>
              <a:ext cx="147638" cy="152400"/>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5" name="Freeform 15"/>
            <p:cNvSpPr>
              <a:spLocks/>
            </p:cNvSpPr>
            <p:nvPr/>
          </p:nvSpPr>
          <p:spPr bwMode="auto">
            <a:xfrm>
              <a:off x="1968641" y="4256834"/>
              <a:ext cx="147638" cy="150813"/>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6" name="Freeform 16"/>
            <p:cNvSpPr>
              <a:spLocks/>
            </p:cNvSpPr>
            <p:nvPr/>
          </p:nvSpPr>
          <p:spPr bwMode="auto">
            <a:xfrm>
              <a:off x="2168666" y="4256834"/>
              <a:ext cx="149225" cy="152400"/>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7" name="Freeform 17"/>
            <p:cNvSpPr>
              <a:spLocks noEditPoints="1"/>
            </p:cNvSpPr>
            <p:nvPr/>
          </p:nvSpPr>
          <p:spPr bwMode="auto">
            <a:xfrm>
              <a:off x="2340116" y="4058396"/>
              <a:ext cx="55563" cy="5556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grpSp>
      <p:sp>
        <p:nvSpPr>
          <p:cNvPr id="21" name="Blue bar"/>
          <p:cNvSpPr/>
          <p:nvPr userDrawn="1"/>
        </p:nvSpPr>
        <p:spPr>
          <a:xfrm>
            <a:off x="944563" y="0"/>
            <a:ext cx="1799696" cy="151844"/>
          </a:xfrm>
          <a:prstGeom prst="rect">
            <a:avLst/>
          </a:prstGeom>
          <a:solidFill>
            <a:srgbClr val="0079EF"/>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3722875886"/>
      </p:ext>
    </p:extLst>
  </p:cSld>
  <p:clrMap bg1="lt1" tx1="dk1" bg2="lt2" tx2="dk2" accent1="accent1" accent2="accent2" accent3="accent3" accent4="accent4" accent5="accent5" accent6="accent6" hlink="hlink" folHlink="folHlink"/>
  <p:sldLayoutIdLst>
    <p:sldLayoutId id="2147483895" r:id="rId1"/>
    <p:sldLayoutId id="2147484028" r:id="rId2"/>
    <p:sldLayoutId id="2147483982" r:id="rId3"/>
    <p:sldLayoutId id="2147484029" r:id="rId4"/>
    <p:sldLayoutId id="2147484030" r:id="rId5"/>
    <p:sldLayoutId id="2147484033" r:id="rId6"/>
    <p:sldLayoutId id="2147484034" r:id="rId7"/>
    <p:sldLayoutId id="2147484035" r:id="rId8"/>
    <p:sldLayoutId id="2147484036" r:id="rId9"/>
  </p:sldLayoutIdLst>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p:titleStyle>
    <p:body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7092">
          <p15:clr>
            <a:srgbClr val="F26B43"/>
          </p15:clr>
        </p15:guide>
        <p15:guide id="3" pos="595">
          <p15:clr>
            <a:srgbClr val="F26B43"/>
          </p15:clr>
        </p15:guide>
        <p15:guide id="4" orient="horz" pos="540">
          <p15:clr>
            <a:srgbClr val="F26B43"/>
          </p15:clr>
        </p15:guide>
        <p15:guide id="5" orient="horz" pos="96">
          <p15:clr>
            <a:srgbClr val="F26B43"/>
          </p15:clr>
        </p15:guide>
        <p15:guide id="6" orient="horz" pos="4224">
          <p15:clr>
            <a:srgbClr val="F26B43"/>
          </p15:clr>
        </p15:guide>
        <p15:guide id="7" orient="horz" pos="1094">
          <p15:clr>
            <a:srgbClr val="F26B43"/>
          </p15:clr>
        </p15:guide>
        <p15:guide id="8" pos="3840">
          <p15:clr>
            <a:srgbClr val="F26B43"/>
          </p15:clr>
        </p15:guide>
        <p15:guide id="9" orient="horz" pos="3893">
          <p15:clr>
            <a:srgbClr val="F26B43"/>
          </p15:clr>
        </p15:guide>
        <p15:guide id="10" orient="horz" pos="1389">
          <p15:clr>
            <a:srgbClr val="547EBF"/>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0.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30.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30.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30.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30.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0.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7.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0.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3"/>
          <a:stretch>
            <a:fillRect/>
          </a:stretch>
        </p:blipFill>
        <p:spPr>
          <a:xfrm>
            <a:off x="-334898" y="-33552"/>
            <a:ext cx="12526898" cy="6948514"/>
          </a:xfrm>
          <a:prstGeom prst="rect">
            <a:avLst/>
          </a:prstGeom>
        </p:spPr>
      </p:pic>
      <p:sp>
        <p:nvSpPr>
          <p:cNvPr id="20" name="Rectangle 8"/>
          <p:cNvSpPr/>
          <p:nvPr/>
        </p:nvSpPr>
        <p:spPr>
          <a:xfrm>
            <a:off x="1048005" y="0"/>
            <a:ext cx="1799696" cy="151844"/>
          </a:xfrm>
          <a:prstGeom prst="rect">
            <a:avLst/>
          </a:prstGeom>
          <a:solidFill>
            <a:srgbClr val="FFFFFF"/>
          </a:solidFill>
          <a:ln w="12700">
            <a:miter lim="400000"/>
          </a:ln>
        </p:spPr>
        <p:txBody>
          <a:bodyPr lIns="45719" rIns="45719" anchor="ctr"/>
          <a:lstStyle/>
          <a:p>
            <a:pPr algn="ctr">
              <a:defRPr>
                <a:solidFill>
                  <a:srgbClr val="808080"/>
                </a:solidFill>
              </a:defRPr>
            </a:pPr>
            <a:endParaRPr dirty="0">
              <a:solidFill>
                <a:srgbClr val="808080"/>
              </a:solidFill>
            </a:endParaRPr>
          </a:p>
        </p:txBody>
      </p:sp>
      <p:grpSp>
        <p:nvGrpSpPr>
          <p:cNvPr id="21" name="Group 9"/>
          <p:cNvGrpSpPr/>
          <p:nvPr/>
        </p:nvGrpSpPr>
        <p:grpSpPr>
          <a:xfrm>
            <a:off x="1048005" y="766394"/>
            <a:ext cx="1930326" cy="467408"/>
            <a:chOff x="0" y="0"/>
            <a:chExt cx="1930325" cy="467406"/>
          </a:xfrm>
        </p:grpSpPr>
        <p:sp>
          <p:nvSpPr>
            <p:cNvPr id="22" name="Freeform 5"/>
            <p:cNvSpPr/>
            <p:nvPr/>
          </p:nvSpPr>
          <p:spPr>
            <a:xfrm>
              <a:off x="0" y="97123"/>
              <a:ext cx="370283" cy="37028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3" name="Freeform 6"/>
            <p:cNvSpPr/>
            <p:nvPr/>
          </p:nvSpPr>
          <p:spPr>
            <a:xfrm>
              <a:off x="91053" y="12140"/>
              <a:ext cx="370283" cy="36421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4" name="Freeform 7"/>
            <p:cNvSpPr/>
            <p:nvPr/>
          </p:nvSpPr>
          <p:spPr>
            <a:xfrm>
              <a:off x="564529" y="12140"/>
              <a:ext cx="212458" cy="19424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5" name="Freeform 8"/>
            <p:cNvSpPr/>
            <p:nvPr/>
          </p:nvSpPr>
          <p:spPr>
            <a:xfrm>
              <a:off x="880180" y="12140"/>
              <a:ext cx="36422" cy="194248"/>
            </a:xfrm>
            <a:prstGeom prst="rect">
              <a:avLst/>
            </a:pr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6" name="Freeform 9"/>
            <p:cNvSpPr/>
            <p:nvPr/>
          </p:nvSpPr>
          <p:spPr>
            <a:xfrm>
              <a:off x="1019794" y="12140"/>
              <a:ext cx="188178" cy="194248"/>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7" name="Freeform 10"/>
            <p:cNvSpPr/>
            <p:nvPr/>
          </p:nvSpPr>
          <p:spPr>
            <a:xfrm>
              <a:off x="1311164" y="12140"/>
              <a:ext cx="194248" cy="19424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8" name="Freeform 11"/>
            <p:cNvSpPr/>
            <p:nvPr/>
          </p:nvSpPr>
          <p:spPr>
            <a:xfrm>
              <a:off x="1602534" y="12140"/>
              <a:ext cx="194248" cy="194248"/>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9" name="Freeform 12"/>
            <p:cNvSpPr/>
            <p:nvPr/>
          </p:nvSpPr>
          <p:spPr>
            <a:xfrm>
              <a:off x="564529" y="267089"/>
              <a:ext cx="194247"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30" name="Freeform 13"/>
            <p:cNvSpPr/>
            <p:nvPr/>
          </p:nvSpPr>
          <p:spPr>
            <a:xfrm>
              <a:off x="813407" y="267089"/>
              <a:ext cx="194248"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31" name="Freeform 14"/>
            <p:cNvSpPr/>
            <p:nvPr/>
          </p:nvSpPr>
          <p:spPr>
            <a:xfrm>
              <a:off x="1074426" y="267089"/>
              <a:ext cx="194248"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32" name="Freeform 15"/>
            <p:cNvSpPr/>
            <p:nvPr/>
          </p:nvSpPr>
          <p:spPr>
            <a:xfrm>
              <a:off x="1341515" y="267089"/>
              <a:ext cx="194248"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33" name="Freeform 16"/>
            <p:cNvSpPr/>
            <p:nvPr/>
          </p:nvSpPr>
          <p:spPr>
            <a:xfrm>
              <a:off x="1602534" y="267089"/>
              <a:ext cx="194248"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000000"/>
                </a:solidFill>
              </a:endParaRPr>
            </a:p>
          </p:txBody>
        </p:sp>
        <p:sp>
          <p:nvSpPr>
            <p:cNvPr id="34" name="Freeform 17"/>
            <p:cNvSpPr/>
            <p:nvPr/>
          </p:nvSpPr>
          <p:spPr>
            <a:xfrm>
              <a:off x="1845342" y="0"/>
              <a:ext cx="84984" cy="8498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grpSp>
      <p:sp>
        <p:nvSpPr>
          <p:cNvPr id="2" name="Title 1"/>
          <p:cNvSpPr>
            <a:spLocks noGrp="1"/>
          </p:cNvSpPr>
          <p:nvPr>
            <p:ph type="ctrTitle"/>
          </p:nvPr>
        </p:nvSpPr>
        <p:spPr>
          <a:xfrm>
            <a:off x="930880" y="3459892"/>
            <a:ext cx="8735635" cy="1295895"/>
          </a:xfrm>
        </p:spPr>
        <p:txBody>
          <a:bodyPr>
            <a:normAutofit fontScale="90000"/>
          </a:bodyPr>
          <a:lstStyle/>
          <a:p>
            <a:r>
              <a:rPr lang="fr-FR" dirty="0"/>
              <a:t>Module 4 – </a:t>
            </a:r>
            <a:r>
              <a:rPr lang="fr-FR" dirty="0" smtClean="0"/>
              <a:t>SMA-X </a:t>
            </a:r>
            <a:r>
              <a:rPr lang="en-US" dirty="0" smtClean="0"/>
              <a:t>Knowledge</a:t>
            </a:r>
            <a:r>
              <a:rPr lang="fr-FR" dirty="0" smtClean="0"/>
              <a:t> </a:t>
            </a:r>
            <a:r>
              <a:rPr lang="fr-FR" dirty="0"/>
              <a:t>Management</a:t>
            </a:r>
            <a:r>
              <a:rPr lang="en-US" dirty="0"/>
              <a:t> </a:t>
            </a:r>
            <a:r>
              <a:rPr lang="en-US" dirty="0" smtClean="0"/>
              <a:t/>
            </a:r>
            <a:br>
              <a:rPr lang="en-US" dirty="0" smtClean="0"/>
            </a:br>
            <a:endParaRPr lang="en-US" sz="4000" dirty="0"/>
          </a:p>
        </p:txBody>
      </p:sp>
      <p:sp>
        <p:nvSpPr>
          <p:cNvPr id="3" name="Text Placeholder 2"/>
          <p:cNvSpPr>
            <a:spLocks noGrp="1"/>
          </p:cNvSpPr>
          <p:nvPr>
            <p:ph type="body" sz="quarter" idx="11"/>
          </p:nvPr>
        </p:nvSpPr>
        <p:spPr>
          <a:xfrm>
            <a:off x="930881" y="6196332"/>
            <a:ext cx="3588366" cy="433067"/>
          </a:xfrm>
        </p:spPr>
        <p:txBody>
          <a:bodyPr/>
          <a:lstStyle/>
          <a:p>
            <a:r>
              <a:rPr lang="en-US" dirty="0" smtClean="0"/>
              <a:t>Jan 2018</a:t>
            </a:r>
            <a:endParaRPr lang="en-US" dirty="0"/>
          </a:p>
        </p:txBody>
      </p:sp>
      <p:sp>
        <p:nvSpPr>
          <p:cNvPr id="4" name="Text Placeholder 3"/>
          <p:cNvSpPr>
            <a:spLocks noGrp="1"/>
          </p:cNvSpPr>
          <p:nvPr>
            <p:ph type="body" sz="quarter" idx="12"/>
          </p:nvPr>
        </p:nvSpPr>
        <p:spPr/>
        <p:txBody>
          <a:bodyPr/>
          <a:lstStyle/>
          <a:p>
            <a:endParaRPr lang="en-US" dirty="0"/>
          </a:p>
        </p:txBody>
      </p:sp>
      <p:sp>
        <p:nvSpPr>
          <p:cNvPr id="5" name="Slide Number Placeholder 4"/>
          <p:cNvSpPr>
            <a:spLocks noGrp="1"/>
          </p:cNvSpPr>
          <p:nvPr>
            <p:ph type="sldNum" sz="quarter" idx="4"/>
          </p:nvPr>
        </p:nvSpPr>
        <p:spPr/>
        <p:txBody>
          <a:bodyPr/>
          <a:lstStyle/>
          <a:p>
            <a:fld id="{0FB999A9-77CE-4AD1-9911-24A29F08BC34}" type="slidenum">
              <a:rPr lang="en-US" smtClean="0"/>
              <a:pPr/>
              <a:t>1</a:t>
            </a:fld>
            <a:endParaRPr lang="en-US" dirty="0"/>
          </a:p>
        </p:txBody>
      </p:sp>
    </p:spTree>
    <p:extLst>
      <p:ext uri="{BB962C8B-B14F-4D97-AF65-F5344CB8AC3E}">
        <p14:creationId xmlns:p14="http://schemas.microsoft.com/office/powerpoint/2010/main" val="3989742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946785" y="1485713"/>
            <a:ext cx="5029200" cy="417195"/>
          </a:xfrm>
        </p:spPr>
        <p:txBody>
          <a:bodyPr/>
          <a:lstStyle/>
          <a:p>
            <a:r>
              <a:rPr lang="en-US" dirty="0" smtClean="0"/>
              <a:t>Use cases</a:t>
            </a:r>
            <a:endParaRPr lang="en-US" dirty="0"/>
          </a:p>
        </p:txBody>
      </p:sp>
      <p:sp>
        <p:nvSpPr>
          <p:cNvPr id="6" name="Content Placeholder 5"/>
          <p:cNvSpPr>
            <a:spLocks noGrp="1"/>
          </p:cNvSpPr>
          <p:nvPr>
            <p:ph sz="half" idx="2"/>
          </p:nvPr>
        </p:nvSpPr>
        <p:spPr>
          <a:xfrm>
            <a:off x="950976" y="1973393"/>
            <a:ext cx="4517495" cy="4355689"/>
          </a:xfrm>
        </p:spPr>
        <p:txBody>
          <a:bodyPr>
            <a:normAutofit/>
          </a:bodyPr>
          <a:lstStyle/>
          <a:p>
            <a:r>
              <a:rPr lang="en-US" dirty="0" smtClean="0"/>
              <a:t>Knowledge </a:t>
            </a:r>
            <a:r>
              <a:rPr lang="en-US" dirty="0"/>
              <a:t>Management</a:t>
            </a:r>
          </a:p>
          <a:p>
            <a:pPr lvl="1"/>
            <a:r>
              <a:rPr lang="en-US" dirty="0"/>
              <a:t>Analyze hot topic within user portal search, social </a:t>
            </a:r>
            <a:r>
              <a:rPr lang="en-US" dirty="0" smtClean="0"/>
              <a:t>Q&amp;A, </a:t>
            </a:r>
            <a:r>
              <a:rPr lang="en-US" dirty="0"/>
              <a:t>and </a:t>
            </a:r>
            <a:r>
              <a:rPr lang="en-US" dirty="0" smtClean="0"/>
              <a:t>requests </a:t>
            </a:r>
            <a:r>
              <a:rPr lang="en-US" dirty="0"/>
              <a:t>and use to create KM Article content or offering</a:t>
            </a:r>
          </a:p>
          <a:p>
            <a:r>
              <a:rPr lang="en-US" dirty="0"/>
              <a:t>Problem Management</a:t>
            </a:r>
          </a:p>
          <a:p>
            <a:pPr lvl="1"/>
            <a:r>
              <a:rPr lang="en-US" dirty="0"/>
              <a:t>Analyze hot topics within incidents and use to create Problem records</a:t>
            </a:r>
          </a:p>
          <a:p>
            <a:r>
              <a:rPr lang="en-US" dirty="0"/>
              <a:t>Survey</a:t>
            </a:r>
          </a:p>
          <a:p>
            <a:pPr lvl="1"/>
            <a:r>
              <a:rPr lang="en-US" dirty="0"/>
              <a:t>Easily understand free text survey comments</a:t>
            </a:r>
          </a:p>
          <a:p>
            <a:endParaRPr lang="en-US" dirty="0"/>
          </a:p>
        </p:txBody>
      </p:sp>
      <p:sp>
        <p:nvSpPr>
          <p:cNvPr id="10" name="Content Placeholder 9"/>
          <p:cNvSpPr>
            <a:spLocks noGrp="1"/>
          </p:cNvSpPr>
          <p:nvPr>
            <p:ph sz="quarter" idx="4"/>
          </p:nvPr>
        </p:nvSpPr>
        <p:spPr/>
        <p:txBody>
          <a:bodyPr/>
          <a:lstStyle/>
          <a:p>
            <a:endParaRPr lang="en-US"/>
          </a:p>
        </p:txBody>
      </p:sp>
      <p:sp>
        <p:nvSpPr>
          <p:cNvPr id="5" name="Slide Number Placeholder 4"/>
          <p:cNvSpPr>
            <a:spLocks noGrp="1"/>
          </p:cNvSpPr>
          <p:nvPr>
            <p:ph type="sldNum" sz="quarter" idx="10"/>
          </p:nvPr>
        </p:nvSpPr>
        <p:spPr/>
        <p:txBody>
          <a:bodyPr/>
          <a:lstStyle/>
          <a:p>
            <a:fld id="{B016F8AB-BCEA-4347-8BA6-BE776009BC89}" type="slidenum">
              <a:rPr lang="en-US" smtClean="0"/>
              <a:t>10</a:t>
            </a:fld>
            <a:endParaRPr lang="en-US"/>
          </a:p>
        </p:txBody>
      </p:sp>
      <p:sp>
        <p:nvSpPr>
          <p:cNvPr id="2" name="Title 1"/>
          <p:cNvSpPr>
            <a:spLocks noGrp="1"/>
          </p:cNvSpPr>
          <p:nvPr>
            <p:ph type="title"/>
          </p:nvPr>
        </p:nvSpPr>
        <p:spPr>
          <a:xfrm>
            <a:off x="946786" y="169297"/>
            <a:ext cx="10311765" cy="657844"/>
          </a:xfrm>
        </p:spPr>
        <p:txBody>
          <a:bodyPr/>
          <a:lstStyle/>
          <a:p>
            <a:r>
              <a:rPr lang="en-US" dirty="0"/>
              <a:t>Actionable Hot Topics Analytics</a:t>
            </a:r>
          </a:p>
        </p:txBody>
      </p:sp>
      <p:sp>
        <p:nvSpPr>
          <p:cNvPr id="11" name="Text Placeholder 10"/>
          <p:cNvSpPr>
            <a:spLocks noGrp="1"/>
          </p:cNvSpPr>
          <p:nvPr>
            <p:ph type="body" sz="quarter" idx="13"/>
          </p:nvPr>
        </p:nvSpPr>
        <p:spPr>
          <a:xfrm>
            <a:off x="950976" y="827141"/>
            <a:ext cx="11169306" cy="553424"/>
          </a:xfrm>
        </p:spPr>
        <p:txBody>
          <a:bodyPr>
            <a:normAutofit fontScale="85000" lnSpcReduction="10000"/>
          </a:bodyPr>
          <a:lstStyle/>
          <a:p>
            <a:r>
              <a:rPr lang="en-US" dirty="0">
                <a:solidFill>
                  <a:schemeClr val="tx1"/>
                </a:solidFill>
              </a:rPr>
              <a:t>Hot topic maps provide an analysis of unstructured data powered by Big Data analytics</a:t>
            </a:r>
          </a:p>
          <a:p>
            <a:endParaRPr lang="en-US" dirty="0"/>
          </a:p>
        </p:txBody>
      </p:sp>
      <p:pic>
        <p:nvPicPr>
          <p:cNvPr id="7" name="Picture 6"/>
          <p:cNvPicPr>
            <a:picLocks noChangeAspect="1"/>
          </p:cNvPicPr>
          <p:nvPr/>
        </p:nvPicPr>
        <p:blipFill>
          <a:blip r:embed="rId3"/>
          <a:stretch>
            <a:fillRect/>
          </a:stretch>
        </p:blipFill>
        <p:spPr>
          <a:xfrm>
            <a:off x="5854652" y="1973393"/>
            <a:ext cx="6015789" cy="3764371"/>
          </a:xfrm>
          <a:prstGeom prst="rect">
            <a:avLst/>
          </a:prstGeom>
        </p:spPr>
      </p:pic>
    </p:spTree>
    <p:extLst>
      <p:ext uri="{BB962C8B-B14F-4D97-AF65-F5344CB8AC3E}">
        <p14:creationId xmlns:p14="http://schemas.microsoft.com/office/powerpoint/2010/main" val="7068113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Refine </a:t>
            </a:r>
            <a:r>
              <a:rPr lang="en-AU" dirty="0"/>
              <a:t>Hot Topic Analytics</a:t>
            </a:r>
            <a:endParaRPr lang="en-US" dirty="0"/>
          </a:p>
        </p:txBody>
      </p:sp>
      <p:sp>
        <p:nvSpPr>
          <p:cNvPr id="3" name="Content Placeholder 2"/>
          <p:cNvSpPr>
            <a:spLocks noGrp="1"/>
          </p:cNvSpPr>
          <p:nvPr>
            <p:ph idx="1"/>
          </p:nvPr>
        </p:nvSpPr>
        <p:spPr>
          <a:xfrm>
            <a:off x="609600" y="1524002"/>
            <a:ext cx="3462654" cy="4571999"/>
          </a:xfrm>
        </p:spPr>
        <p:txBody>
          <a:bodyPr>
            <a:normAutofit/>
          </a:bodyPr>
          <a:lstStyle/>
          <a:p>
            <a:r>
              <a:rPr lang="en-AU" dirty="0" smtClean="0"/>
              <a:t>Refine the hot topic map by  entering search terms.</a:t>
            </a:r>
          </a:p>
          <a:p>
            <a:endParaRPr lang="en-AU" dirty="0" smtClean="0"/>
          </a:p>
          <a:p>
            <a:r>
              <a:rPr lang="en-AU" dirty="0" smtClean="0"/>
              <a:t>Further refine hot topic map by source data type:  </a:t>
            </a:r>
          </a:p>
          <a:p>
            <a:pPr lvl="1"/>
            <a:r>
              <a:rPr lang="en-AU" dirty="0" smtClean="0"/>
              <a:t>Requests, </a:t>
            </a:r>
          </a:p>
          <a:p>
            <a:pPr lvl="1"/>
            <a:r>
              <a:rPr lang="en-AU" dirty="0" smtClean="0"/>
              <a:t>User questions, </a:t>
            </a:r>
          </a:p>
          <a:p>
            <a:pPr lvl="1"/>
            <a:r>
              <a:rPr lang="en-AU" dirty="0" smtClean="0"/>
              <a:t>User searches</a:t>
            </a:r>
            <a:endParaRPr lang="en-US" dirty="0"/>
          </a:p>
        </p:txBody>
      </p:sp>
      <p:pic>
        <p:nvPicPr>
          <p:cNvPr id="4" name="Picture 3"/>
          <p:cNvPicPr>
            <a:picLocks noChangeAspect="1"/>
          </p:cNvPicPr>
          <p:nvPr/>
        </p:nvPicPr>
        <p:blipFill>
          <a:blip r:embed="rId3"/>
          <a:stretch>
            <a:fillRect/>
          </a:stretch>
        </p:blipFill>
        <p:spPr>
          <a:xfrm>
            <a:off x="4470400" y="1373006"/>
            <a:ext cx="7563499" cy="4716932"/>
          </a:xfrm>
          <a:prstGeom prst="rect">
            <a:avLst/>
          </a:prstGeom>
        </p:spPr>
      </p:pic>
      <p:pic>
        <p:nvPicPr>
          <p:cNvPr id="5" name="Picture 4"/>
          <p:cNvPicPr>
            <a:picLocks noChangeAspect="1"/>
          </p:cNvPicPr>
          <p:nvPr/>
        </p:nvPicPr>
        <p:blipFill>
          <a:blip r:embed="rId4"/>
          <a:stretch>
            <a:fillRect/>
          </a:stretch>
        </p:blipFill>
        <p:spPr>
          <a:xfrm>
            <a:off x="4072254" y="4782024"/>
            <a:ext cx="4177777" cy="1765080"/>
          </a:xfrm>
          <a:prstGeom prst="rect">
            <a:avLst/>
          </a:prstGeom>
        </p:spPr>
      </p:pic>
      <p:sp>
        <p:nvSpPr>
          <p:cNvPr id="7" name="Slide Number Placeholder 6"/>
          <p:cNvSpPr>
            <a:spLocks noGrp="1"/>
          </p:cNvSpPr>
          <p:nvPr>
            <p:ph type="sldNum" sz="quarter" idx="12"/>
          </p:nvPr>
        </p:nvSpPr>
        <p:spPr/>
        <p:txBody>
          <a:bodyPr/>
          <a:lstStyle/>
          <a:p>
            <a:fld id="{B016F8AB-BCEA-4347-8BA6-BE776009BC89}" type="slidenum">
              <a:rPr lang="en-US" smtClean="0"/>
              <a:pPr/>
              <a:t>11</a:t>
            </a:fld>
            <a:endParaRPr lang="en-US" dirty="0"/>
          </a:p>
        </p:txBody>
      </p:sp>
    </p:spTree>
    <p:extLst>
      <p:ext uri="{BB962C8B-B14F-4D97-AF65-F5344CB8AC3E}">
        <p14:creationId xmlns:p14="http://schemas.microsoft.com/office/powerpoint/2010/main" val="3547001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Create content from Hot Topic Analytics</a:t>
            </a:r>
            <a:endParaRPr lang="en-US" dirty="0"/>
          </a:p>
        </p:txBody>
      </p:sp>
      <p:sp>
        <p:nvSpPr>
          <p:cNvPr id="3" name="Content Placeholder 2"/>
          <p:cNvSpPr>
            <a:spLocks noGrp="1"/>
          </p:cNvSpPr>
          <p:nvPr>
            <p:ph idx="1"/>
          </p:nvPr>
        </p:nvSpPr>
        <p:spPr>
          <a:xfrm>
            <a:off x="946786" y="1163782"/>
            <a:ext cx="10311765" cy="5016356"/>
          </a:xfrm>
        </p:spPr>
        <p:txBody>
          <a:bodyPr/>
          <a:lstStyle/>
          <a:p>
            <a:r>
              <a:rPr lang="en-AU" dirty="0" smtClean="0"/>
              <a:t>From the Hot Topic Map you can select items on right to then:</a:t>
            </a:r>
          </a:p>
          <a:p>
            <a:pPr marL="380990" indent="-380990">
              <a:buFont typeface="Arial" panose="020B0604020202020204" pitchFamily="34" charset="0"/>
              <a:buChar char="•"/>
            </a:pPr>
            <a:r>
              <a:rPr lang="en-AU" dirty="0" smtClean="0"/>
              <a:t>Create Article</a:t>
            </a:r>
          </a:p>
          <a:p>
            <a:pPr marL="380990" indent="-380990">
              <a:buFont typeface="Arial" panose="020B0604020202020204" pitchFamily="34" charset="0"/>
              <a:buChar char="•"/>
            </a:pPr>
            <a:r>
              <a:rPr lang="en-AU" dirty="0" smtClean="0"/>
              <a:t>Create Support Offering</a:t>
            </a:r>
            <a:endParaRPr lang="en-US" dirty="0"/>
          </a:p>
        </p:txBody>
      </p:sp>
      <p:pic>
        <p:nvPicPr>
          <p:cNvPr id="6" name="Picture 5"/>
          <p:cNvPicPr>
            <a:picLocks noChangeAspect="1"/>
          </p:cNvPicPr>
          <p:nvPr/>
        </p:nvPicPr>
        <p:blipFill>
          <a:blip r:embed="rId3"/>
          <a:stretch>
            <a:fillRect/>
          </a:stretch>
        </p:blipFill>
        <p:spPr>
          <a:xfrm>
            <a:off x="1874581" y="2854056"/>
            <a:ext cx="8456174" cy="3555888"/>
          </a:xfrm>
          <a:prstGeom prst="rect">
            <a:avLst/>
          </a:prstGeom>
        </p:spPr>
      </p:pic>
      <p:sp>
        <p:nvSpPr>
          <p:cNvPr id="8" name="Slide Number Placeholder 7"/>
          <p:cNvSpPr>
            <a:spLocks noGrp="1"/>
          </p:cNvSpPr>
          <p:nvPr>
            <p:ph type="sldNum" sz="quarter" idx="12"/>
          </p:nvPr>
        </p:nvSpPr>
        <p:spPr/>
        <p:txBody>
          <a:bodyPr/>
          <a:lstStyle/>
          <a:p>
            <a:fld id="{B016F8AB-BCEA-4347-8BA6-BE776009BC89}" type="slidenum">
              <a:rPr lang="en-US" smtClean="0"/>
              <a:pPr/>
              <a:t>12</a:t>
            </a:fld>
            <a:endParaRPr lang="en-US"/>
          </a:p>
        </p:txBody>
      </p:sp>
    </p:spTree>
    <p:extLst>
      <p:ext uri="{BB962C8B-B14F-4D97-AF65-F5344CB8AC3E}">
        <p14:creationId xmlns:p14="http://schemas.microsoft.com/office/powerpoint/2010/main" val="1550474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smtClean="0"/>
              <a:t>Problem Hot </a:t>
            </a:r>
            <a:r>
              <a:rPr lang="en-AU" dirty="0"/>
              <a:t>Topic Analytics</a:t>
            </a:r>
            <a:endParaRPr lang="en-US" dirty="0"/>
          </a:p>
        </p:txBody>
      </p:sp>
      <p:sp>
        <p:nvSpPr>
          <p:cNvPr id="2" name="Subtitle 1"/>
          <p:cNvSpPr>
            <a:spLocks noGrp="1"/>
          </p:cNvSpPr>
          <p:nvPr>
            <p:ph type="body" sz="quarter" idx="13"/>
          </p:nvPr>
        </p:nvSpPr>
        <p:spPr/>
        <p:txBody>
          <a:bodyPr/>
          <a:lstStyle/>
          <a:p>
            <a:r>
              <a:rPr lang="en-AU" dirty="0" smtClean="0"/>
              <a:t>Mega Menu &gt; Problem &gt; Hot Topic Analytics</a:t>
            </a:r>
            <a:endParaRPr lang="en-US" dirty="0"/>
          </a:p>
        </p:txBody>
      </p:sp>
      <p:sp>
        <p:nvSpPr>
          <p:cNvPr id="5" name="Content Placeholder 2"/>
          <p:cNvSpPr>
            <a:spLocks noGrp="1"/>
          </p:cNvSpPr>
          <p:nvPr>
            <p:ph idx="1"/>
          </p:nvPr>
        </p:nvSpPr>
        <p:spPr>
          <a:xfrm>
            <a:off x="609600" y="1524002"/>
            <a:ext cx="10969784" cy="870109"/>
          </a:xfrm>
        </p:spPr>
        <p:txBody>
          <a:bodyPr>
            <a:normAutofit fontScale="77500" lnSpcReduction="20000"/>
          </a:bodyPr>
          <a:lstStyle/>
          <a:p>
            <a:r>
              <a:rPr lang="en-AU" dirty="0" smtClean="0"/>
              <a:t>Problem Managers can use Hot Topic Analytics to proactively </a:t>
            </a:r>
            <a:r>
              <a:rPr lang="en-US" dirty="0" smtClean="0"/>
              <a:t>analyze</a:t>
            </a:r>
            <a:r>
              <a:rPr lang="en-AU" dirty="0" smtClean="0"/>
              <a:t> incidents.</a:t>
            </a:r>
          </a:p>
          <a:p>
            <a:r>
              <a:rPr lang="en-AU" dirty="0" smtClean="0"/>
              <a:t>Once a problem is identified, select the incidents and click </a:t>
            </a:r>
            <a:r>
              <a:rPr lang="en-AU" i="1" dirty="0" smtClean="0"/>
              <a:t>Create Problem</a:t>
            </a:r>
            <a:r>
              <a:rPr lang="en-AU" dirty="0" smtClean="0"/>
              <a:t>.</a:t>
            </a:r>
            <a:endParaRPr lang="en-US" dirty="0"/>
          </a:p>
          <a:p>
            <a:endParaRPr lang="en-AU" dirty="0" smtClean="0"/>
          </a:p>
        </p:txBody>
      </p:sp>
      <p:pic>
        <p:nvPicPr>
          <p:cNvPr id="7" name="Picture 6"/>
          <p:cNvPicPr>
            <a:picLocks noChangeAspect="1"/>
          </p:cNvPicPr>
          <p:nvPr/>
        </p:nvPicPr>
        <p:blipFill>
          <a:blip r:embed="rId3"/>
          <a:stretch>
            <a:fillRect/>
          </a:stretch>
        </p:blipFill>
        <p:spPr>
          <a:xfrm>
            <a:off x="1691639" y="2394111"/>
            <a:ext cx="9070351" cy="4073459"/>
          </a:xfrm>
          <a:prstGeom prst="rect">
            <a:avLst/>
          </a:prstGeom>
        </p:spPr>
      </p:pic>
      <p:sp>
        <p:nvSpPr>
          <p:cNvPr id="6" name="Slide Number Placeholder 5"/>
          <p:cNvSpPr>
            <a:spLocks noGrp="1"/>
          </p:cNvSpPr>
          <p:nvPr>
            <p:ph type="sldNum" sz="quarter" idx="12"/>
          </p:nvPr>
        </p:nvSpPr>
        <p:spPr/>
        <p:txBody>
          <a:bodyPr/>
          <a:lstStyle/>
          <a:p>
            <a:fld id="{B016F8AB-BCEA-4347-8BA6-BE776009BC89}" type="slidenum">
              <a:rPr lang="en-US" smtClean="0"/>
              <a:t>13</a:t>
            </a:fld>
            <a:endParaRPr lang="en-US"/>
          </a:p>
        </p:txBody>
      </p:sp>
    </p:spTree>
    <p:extLst>
      <p:ext uri="{BB962C8B-B14F-4D97-AF65-F5344CB8AC3E}">
        <p14:creationId xmlns:p14="http://schemas.microsoft.com/office/powerpoint/2010/main" val="3083262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fontScale="70000" lnSpcReduction="20000"/>
          </a:bodyPr>
          <a:lstStyle/>
          <a:p>
            <a:r>
              <a:rPr lang="en-US" dirty="0"/>
              <a:t>Hot topic algorithm</a:t>
            </a:r>
          </a:p>
          <a:p>
            <a:endParaRPr lang="en-US" dirty="0"/>
          </a:p>
        </p:txBody>
      </p:sp>
      <p:sp>
        <p:nvSpPr>
          <p:cNvPr id="4" name="Content Placeholder 3"/>
          <p:cNvSpPr>
            <a:spLocks noGrp="1"/>
          </p:cNvSpPr>
          <p:nvPr>
            <p:ph sz="half" idx="2"/>
          </p:nvPr>
        </p:nvSpPr>
        <p:spPr>
          <a:xfrm>
            <a:off x="950976" y="1420878"/>
            <a:ext cx="5029200" cy="5074925"/>
          </a:xfrm>
        </p:spPr>
        <p:txBody>
          <a:bodyPr>
            <a:normAutofit lnSpcReduction="10000"/>
          </a:bodyPr>
          <a:lstStyle/>
          <a:p>
            <a:pPr lvl="1">
              <a:lnSpc>
                <a:spcPct val="150000"/>
              </a:lnSpc>
            </a:pPr>
            <a:r>
              <a:rPr lang="en-AU" sz="1600" dirty="0"/>
              <a:t>Words</a:t>
            </a:r>
          </a:p>
          <a:p>
            <a:pPr lvl="1">
              <a:lnSpc>
                <a:spcPct val="150000"/>
              </a:lnSpc>
            </a:pPr>
            <a:r>
              <a:rPr lang="en-AU" sz="1600" dirty="0"/>
              <a:t>Correlation</a:t>
            </a:r>
          </a:p>
          <a:p>
            <a:pPr lvl="1">
              <a:lnSpc>
                <a:spcPct val="150000"/>
              </a:lnSpc>
            </a:pPr>
            <a:r>
              <a:rPr lang="en-AU" sz="1600" dirty="0"/>
              <a:t>Text fields </a:t>
            </a:r>
          </a:p>
          <a:p>
            <a:pPr lvl="2">
              <a:lnSpc>
                <a:spcPct val="150000"/>
              </a:lnSpc>
            </a:pPr>
            <a:r>
              <a:rPr lang="en-AU" sz="1400" dirty="0"/>
              <a:t>Title</a:t>
            </a:r>
          </a:p>
          <a:p>
            <a:pPr lvl="2">
              <a:lnSpc>
                <a:spcPct val="150000"/>
              </a:lnSpc>
            </a:pPr>
            <a:r>
              <a:rPr lang="en-AU" sz="1400" dirty="0"/>
              <a:t>Description</a:t>
            </a:r>
          </a:p>
          <a:p>
            <a:pPr lvl="2">
              <a:lnSpc>
                <a:spcPct val="150000"/>
              </a:lnSpc>
            </a:pPr>
            <a:r>
              <a:rPr lang="en-AU" sz="1400" dirty="0"/>
              <a:t>Solution</a:t>
            </a:r>
          </a:p>
          <a:p>
            <a:pPr lvl="1">
              <a:lnSpc>
                <a:spcPct val="150000"/>
              </a:lnSpc>
            </a:pPr>
            <a:r>
              <a:rPr lang="en-AU" sz="1600" dirty="0"/>
              <a:t>Ignore</a:t>
            </a:r>
          </a:p>
          <a:p>
            <a:pPr lvl="2">
              <a:lnSpc>
                <a:spcPct val="150000"/>
              </a:lnSpc>
            </a:pPr>
            <a:r>
              <a:rPr lang="en-AU" sz="1400" dirty="0"/>
              <a:t>Email addresses</a:t>
            </a:r>
          </a:p>
          <a:p>
            <a:pPr lvl="2">
              <a:lnSpc>
                <a:spcPct val="150000"/>
              </a:lnSpc>
            </a:pPr>
            <a:r>
              <a:rPr lang="en-AU" sz="1400" dirty="0"/>
              <a:t>Single letters</a:t>
            </a:r>
          </a:p>
          <a:p>
            <a:pPr lvl="2">
              <a:lnSpc>
                <a:spcPct val="150000"/>
              </a:lnSpc>
            </a:pPr>
            <a:r>
              <a:rPr lang="en-AU" sz="1400" dirty="0"/>
              <a:t>Common &amp; rare words</a:t>
            </a:r>
          </a:p>
          <a:p>
            <a:pPr lvl="2">
              <a:lnSpc>
                <a:spcPct val="150000"/>
              </a:lnSpc>
            </a:pPr>
            <a:r>
              <a:rPr lang="en-AU" sz="1400" dirty="0"/>
              <a:t>Stop list words</a:t>
            </a:r>
            <a:endParaRPr lang="en-US" sz="1400" dirty="0"/>
          </a:p>
        </p:txBody>
      </p:sp>
      <p:sp>
        <p:nvSpPr>
          <p:cNvPr id="7" name="Text Placeholder 6"/>
          <p:cNvSpPr>
            <a:spLocks noGrp="1"/>
          </p:cNvSpPr>
          <p:nvPr>
            <p:ph type="body" sz="quarter" idx="3"/>
          </p:nvPr>
        </p:nvSpPr>
        <p:spPr/>
        <p:txBody>
          <a:bodyPr>
            <a:normAutofit fontScale="70000" lnSpcReduction="20000"/>
          </a:bodyPr>
          <a:lstStyle/>
          <a:p>
            <a:r>
              <a:rPr lang="en-US" dirty="0"/>
              <a:t>Heat Map</a:t>
            </a:r>
          </a:p>
          <a:p>
            <a:endParaRPr lang="en-US" dirty="0"/>
          </a:p>
        </p:txBody>
      </p:sp>
      <p:sp>
        <p:nvSpPr>
          <p:cNvPr id="8" name="Content Placeholder 7"/>
          <p:cNvSpPr>
            <a:spLocks noGrp="1"/>
          </p:cNvSpPr>
          <p:nvPr>
            <p:ph sz="quarter" idx="4"/>
          </p:nvPr>
        </p:nvSpPr>
        <p:spPr>
          <a:xfrm>
            <a:off x="6222441" y="1425039"/>
            <a:ext cx="5029200" cy="4984905"/>
          </a:xfrm>
        </p:spPr>
        <p:txBody>
          <a:bodyPr>
            <a:normAutofit fontScale="92500"/>
          </a:bodyPr>
          <a:lstStyle/>
          <a:p>
            <a:pPr marL="285744" indent="-285744">
              <a:lnSpc>
                <a:spcPct val="150000"/>
              </a:lnSpc>
              <a:buFont typeface="Arial" panose="020B0604020202020204" pitchFamily="34" charset="0"/>
              <a:buChar char="•"/>
            </a:pPr>
            <a:r>
              <a:rPr lang="en-AU" sz="1800" dirty="0"/>
              <a:t>Only largest topics appear in heat map</a:t>
            </a:r>
          </a:p>
          <a:p>
            <a:pPr marL="285744" indent="-285744">
              <a:lnSpc>
                <a:spcPct val="150000"/>
              </a:lnSpc>
              <a:buFont typeface="Arial" panose="020B0604020202020204" pitchFamily="34" charset="0"/>
              <a:buChar char="•"/>
            </a:pPr>
            <a:r>
              <a:rPr lang="en-AU" sz="1800" dirty="0" smtClean="0"/>
              <a:t>Number </a:t>
            </a:r>
            <a:r>
              <a:rPr lang="en-AU" sz="1800" dirty="0"/>
              <a:t>of topics depends on number of </a:t>
            </a:r>
            <a:r>
              <a:rPr lang="en-AU" sz="1800" dirty="0" smtClean="0"/>
              <a:t>records:</a:t>
            </a:r>
            <a:endParaRPr lang="en-AU" sz="1800" dirty="0"/>
          </a:p>
          <a:p>
            <a:pPr marL="573081" lvl="1" indent="-285744">
              <a:lnSpc>
                <a:spcPct val="150000"/>
              </a:lnSpc>
              <a:buFont typeface="Arial" panose="020B0604020202020204" pitchFamily="34" charset="0"/>
              <a:buChar char="•"/>
            </a:pPr>
            <a:r>
              <a:rPr lang="en-AU" sz="1800" dirty="0" smtClean="0"/>
              <a:t>20-50  </a:t>
            </a:r>
            <a:r>
              <a:rPr lang="en-AU" sz="1800" dirty="0"/>
              <a:t>records		-  3 to 4 topics</a:t>
            </a:r>
          </a:p>
          <a:p>
            <a:pPr marL="573081" lvl="1" indent="-285744">
              <a:lnSpc>
                <a:spcPct val="150000"/>
              </a:lnSpc>
              <a:buFont typeface="Arial" panose="020B0604020202020204" pitchFamily="34" charset="0"/>
              <a:buChar char="•"/>
            </a:pPr>
            <a:r>
              <a:rPr lang="en-AU" sz="1800" dirty="0"/>
              <a:t>50-200 records		- 10 topics</a:t>
            </a:r>
          </a:p>
          <a:p>
            <a:pPr marL="573081" lvl="1" indent="-285744">
              <a:lnSpc>
                <a:spcPct val="150000"/>
              </a:lnSpc>
              <a:buFont typeface="Arial" panose="020B0604020202020204" pitchFamily="34" charset="0"/>
              <a:buChar char="•"/>
            </a:pPr>
            <a:r>
              <a:rPr lang="en-AU" sz="1800" dirty="0"/>
              <a:t>200-500 </a:t>
            </a:r>
            <a:r>
              <a:rPr lang="en-AU" sz="1800" dirty="0" smtClean="0"/>
              <a:t>records	</a:t>
            </a:r>
            <a:r>
              <a:rPr lang="en-AU" sz="1800" dirty="0"/>
              <a:t>	- 20 topics</a:t>
            </a:r>
          </a:p>
          <a:p>
            <a:pPr marL="573081" lvl="1" indent="-285744">
              <a:lnSpc>
                <a:spcPct val="150000"/>
              </a:lnSpc>
              <a:buFont typeface="Arial" panose="020B0604020202020204" pitchFamily="34" charset="0"/>
              <a:buChar char="•"/>
            </a:pPr>
            <a:r>
              <a:rPr lang="en-AU" sz="1800" dirty="0"/>
              <a:t>500-2,000 records	</a:t>
            </a:r>
            <a:r>
              <a:rPr lang="en-AU" sz="1800" dirty="0" smtClean="0"/>
              <a:t>	- </a:t>
            </a:r>
            <a:r>
              <a:rPr lang="en-AU" sz="1800" dirty="0"/>
              <a:t>30 topics</a:t>
            </a:r>
          </a:p>
          <a:p>
            <a:pPr marL="573081" lvl="1" indent="-285744">
              <a:lnSpc>
                <a:spcPct val="150000"/>
              </a:lnSpc>
              <a:buFont typeface="Arial" panose="020B0604020202020204" pitchFamily="34" charset="0"/>
              <a:buChar char="•"/>
            </a:pPr>
            <a:r>
              <a:rPr lang="en-AU" sz="1800" dirty="0"/>
              <a:t>&gt; 2,000 records	</a:t>
            </a:r>
            <a:r>
              <a:rPr lang="en-AU" sz="1800" dirty="0" smtClean="0"/>
              <a:t>	- </a:t>
            </a:r>
            <a:r>
              <a:rPr lang="en-AU" sz="1800" dirty="0"/>
              <a:t>40 topics</a:t>
            </a:r>
          </a:p>
          <a:p>
            <a:pPr marL="285744" indent="-285744">
              <a:lnSpc>
                <a:spcPct val="150000"/>
              </a:lnSpc>
              <a:buFont typeface="Arial" panose="020B0604020202020204" pitchFamily="34" charset="0"/>
              <a:buChar char="•"/>
            </a:pPr>
            <a:endParaRPr lang="en-AU" sz="1800" dirty="0"/>
          </a:p>
          <a:p>
            <a:pPr marL="285744" indent="-285744">
              <a:lnSpc>
                <a:spcPct val="150000"/>
              </a:lnSpc>
              <a:buFont typeface="Arial" panose="020B0604020202020204" pitchFamily="34" charset="0"/>
              <a:buChar char="•"/>
            </a:pPr>
            <a:r>
              <a:rPr lang="en-AU" sz="1800" dirty="0"/>
              <a:t>Displays number of records in each Topic</a:t>
            </a:r>
          </a:p>
          <a:p>
            <a:pPr marL="285744" indent="-285744">
              <a:buFont typeface="Arial" panose="020B0604020202020204" pitchFamily="34" charset="0"/>
              <a:buChar char="•"/>
            </a:pPr>
            <a:endParaRPr lang="en-AU" sz="1800" dirty="0"/>
          </a:p>
          <a:p>
            <a:endParaRPr lang="en-AU" sz="1800" dirty="0"/>
          </a:p>
          <a:p>
            <a:endParaRPr lang="en-US" sz="1800" dirty="0"/>
          </a:p>
          <a:p>
            <a:endParaRPr lang="en-US" dirty="0"/>
          </a:p>
        </p:txBody>
      </p:sp>
      <p:sp>
        <p:nvSpPr>
          <p:cNvPr id="10" name="Slide Number Placeholder 9"/>
          <p:cNvSpPr>
            <a:spLocks noGrp="1"/>
          </p:cNvSpPr>
          <p:nvPr>
            <p:ph type="sldNum" sz="quarter" idx="10"/>
          </p:nvPr>
        </p:nvSpPr>
        <p:spPr>
          <a:prstGeom prst="rect">
            <a:avLst/>
          </a:prstGeom>
        </p:spPr>
        <p:txBody>
          <a:bodyPr/>
          <a:lstStyle/>
          <a:p>
            <a:fld id="{B016F8AB-BCEA-4347-8BA6-BE776009BC89}" type="slidenum">
              <a:rPr lang="en-US" smtClean="0"/>
              <a:t>14</a:t>
            </a:fld>
            <a:endParaRPr lang="en-US"/>
          </a:p>
        </p:txBody>
      </p:sp>
      <p:sp>
        <p:nvSpPr>
          <p:cNvPr id="3" name="Title 2"/>
          <p:cNvSpPr>
            <a:spLocks noGrp="1"/>
          </p:cNvSpPr>
          <p:nvPr>
            <p:ph type="title"/>
          </p:nvPr>
        </p:nvSpPr>
        <p:spPr/>
        <p:txBody>
          <a:bodyPr/>
          <a:lstStyle/>
          <a:p>
            <a:r>
              <a:rPr lang="en-AU" dirty="0" smtClean="0"/>
              <a:t>Hot Topic </a:t>
            </a:r>
            <a:r>
              <a:rPr lang="en-AU" dirty="0" smtClean="0"/>
              <a:t>Analytics algorithm</a:t>
            </a:r>
            <a:endParaRPr lang="en-US" dirty="0"/>
          </a:p>
        </p:txBody>
      </p:sp>
    </p:spTree>
    <p:extLst>
      <p:ext uri="{BB962C8B-B14F-4D97-AF65-F5344CB8AC3E}">
        <p14:creationId xmlns:p14="http://schemas.microsoft.com/office/powerpoint/2010/main" val="981829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46786" y="1505494"/>
            <a:ext cx="9911938" cy="4847444"/>
          </a:xfrm>
          <a:prstGeom prst="rect">
            <a:avLst/>
          </a:prstGeom>
        </p:spPr>
      </p:pic>
      <p:sp>
        <p:nvSpPr>
          <p:cNvPr id="3" name="Title 2"/>
          <p:cNvSpPr>
            <a:spLocks noGrp="1"/>
          </p:cNvSpPr>
          <p:nvPr>
            <p:ph type="title"/>
          </p:nvPr>
        </p:nvSpPr>
        <p:spPr/>
        <p:txBody>
          <a:bodyPr/>
          <a:lstStyle/>
          <a:p>
            <a:r>
              <a:rPr lang="en-AU" dirty="0" smtClean="0"/>
              <a:t>Manage Stop List</a:t>
            </a:r>
            <a:endParaRPr lang="en-US" dirty="0"/>
          </a:p>
        </p:txBody>
      </p:sp>
      <p:sp>
        <p:nvSpPr>
          <p:cNvPr id="4" name="Text Placeholder 3"/>
          <p:cNvSpPr>
            <a:spLocks noGrp="1"/>
          </p:cNvSpPr>
          <p:nvPr>
            <p:ph type="body" sz="quarter" idx="13"/>
          </p:nvPr>
        </p:nvSpPr>
        <p:spPr/>
        <p:txBody>
          <a:bodyPr/>
          <a:lstStyle/>
          <a:p>
            <a:r>
              <a:rPr lang="fr-FR" dirty="0" smtClean="0"/>
              <a:t>Stop List</a:t>
            </a:r>
            <a:endParaRPr lang="en-US" dirty="0"/>
          </a:p>
        </p:txBody>
      </p:sp>
      <p:sp>
        <p:nvSpPr>
          <p:cNvPr id="14" name="Rectangular Callout 13"/>
          <p:cNvSpPr/>
          <p:nvPr/>
        </p:nvSpPr>
        <p:spPr bwMode="gray">
          <a:xfrm>
            <a:off x="9390229" y="1924980"/>
            <a:ext cx="2358887" cy="458972"/>
          </a:xfrm>
          <a:prstGeom prst="wedgeRectCallout">
            <a:avLst>
              <a:gd name="adj1" fmla="val 9793"/>
              <a:gd name="adj2" fmla="val 90208"/>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Manage Stop List</a:t>
            </a:r>
            <a:endParaRPr lang="en-US" sz="1600" dirty="0"/>
          </a:p>
        </p:txBody>
      </p:sp>
      <p:sp>
        <p:nvSpPr>
          <p:cNvPr id="15" name="Rectangular Callout 14"/>
          <p:cNvSpPr/>
          <p:nvPr/>
        </p:nvSpPr>
        <p:spPr bwMode="gray">
          <a:xfrm>
            <a:off x="4157053" y="2195866"/>
            <a:ext cx="2358887" cy="441321"/>
          </a:xfrm>
          <a:prstGeom prst="wedgeRectCallout">
            <a:avLst>
              <a:gd name="adj1" fmla="val 9793"/>
              <a:gd name="adj2" fmla="val 90208"/>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Add to Stop List</a:t>
            </a:r>
            <a:endParaRPr lang="en-US" sz="1600" dirty="0"/>
          </a:p>
        </p:txBody>
      </p:sp>
      <p:sp>
        <p:nvSpPr>
          <p:cNvPr id="12" name="Slide Number Placeholder 11"/>
          <p:cNvSpPr>
            <a:spLocks noGrp="1"/>
          </p:cNvSpPr>
          <p:nvPr>
            <p:ph type="sldNum" sz="quarter" idx="4294967295"/>
          </p:nvPr>
        </p:nvSpPr>
        <p:spPr>
          <a:xfrm>
            <a:off x="11049002" y="6430869"/>
            <a:ext cx="533399" cy="232147"/>
          </a:xfrm>
          <a:prstGeom prst="rect">
            <a:avLst/>
          </a:prstGeom>
        </p:spPr>
        <p:txBody>
          <a:bodyPr/>
          <a:lstStyle/>
          <a:p>
            <a:fld id="{B016F8AB-BCEA-4347-8BA6-BE776009BC89}" type="slidenum">
              <a:rPr lang="en-US" smtClean="0"/>
              <a:t>15</a:t>
            </a:fld>
            <a:endParaRPr lang="en-US"/>
          </a:p>
        </p:txBody>
      </p:sp>
    </p:spTree>
    <p:extLst>
      <p:ext uri="{BB962C8B-B14F-4D97-AF65-F5344CB8AC3E}">
        <p14:creationId xmlns:p14="http://schemas.microsoft.com/office/powerpoint/2010/main" val="159756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smtClean="0"/>
              <a:t>Add words to Stop list</a:t>
            </a:r>
            <a:endParaRPr lang="en-US" dirty="0"/>
          </a:p>
        </p:txBody>
      </p:sp>
      <p:pic>
        <p:nvPicPr>
          <p:cNvPr id="2" name="Picture 1"/>
          <p:cNvPicPr>
            <a:picLocks noChangeAspect="1"/>
          </p:cNvPicPr>
          <p:nvPr/>
        </p:nvPicPr>
        <p:blipFill>
          <a:blip r:embed="rId3"/>
          <a:stretch>
            <a:fillRect/>
          </a:stretch>
        </p:blipFill>
        <p:spPr>
          <a:xfrm>
            <a:off x="946786" y="981973"/>
            <a:ext cx="10885714" cy="5269317"/>
          </a:xfrm>
          <a:prstGeom prst="rect">
            <a:avLst/>
          </a:prstGeom>
        </p:spPr>
      </p:pic>
      <p:sp>
        <p:nvSpPr>
          <p:cNvPr id="7" name="Slide Number Placeholder 6"/>
          <p:cNvSpPr>
            <a:spLocks noGrp="1"/>
          </p:cNvSpPr>
          <p:nvPr>
            <p:ph type="sldNum" sz="quarter" idx="4"/>
          </p:nvPr>
        </p:nvSpPr>
        <p:spPr/>
        <p:txBody>
          <a:bodyPr/>
          <a:lstStyle/>
          <a:p>
            <a:fld id="{0FB999A9-77CE-4AD1-9911-24A29F08BC34}" type="slidenum">
              <a:rPr lang="en-US" smtClean="0"/>
              <a:pPr/>
              <a:t>16</a:t>
            </a:fld>
            <a:endParaRPr lang="en-US" dirty="0"/>
          </a:p>
        </p:txBody>
      </p:sp>
    </p:spTree>
    <p:extLst>
      <p:ext uri="{BB962C8B-B14F-4D97-AF65-F5344CB8AC3E}">
        <p14:creationId xmlns:p14="http://schemas.microsoft.com/office/powerpoint/2010/main" val="177267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smtClean="0"/>
              <a:t>Multi-lingual </a:t>
            </a:r>
            <a:r>
              <a:rPr lang="en-AU" dirty="0" smtClean="0"/>
              <a:t>Stop list</a:t>
            </a:r>
            <a:endParaRPr lang="en-US" dirty="0"/>
          </a:p>
        </p:txBody>
      </p:sp>
      <p:pic>
        <p:nvPicPr>
          <p:cNvPr id="6" name="Picture 5"/>
          <p:cNvPicPr>
            <a:picLocks noChangeAspect="1"/>
          </p:cNvPicPr>
          <p:nvPr/>
        </p:nvPicPr>
        <p:blipFill>
          <a:blip r:embed="rId3"/>
          <a:stretch>
            <a:fillRect/>
          </a:stretch>
        </p:blipFill>
        <p:spPr>
          <a:xfrm>
            <a:off x="1005445" y="971277"/>
            <a:ext cx="9931729" cy="5344525"/>
          </a:xfrm>
          <a:prstGeom prst="rect">
            <a:avLst/>
          </a:prstGeom>
        </p:spPr>
      </p:pic>
      <p:sp>
        <p:nvSpPr>
          <p:cNvPr id="7" name="Slide Number Placeholder 6"/>
          <p:cNvSpPr>
            <a:spLocks noGrp="1"/>
          </p:cNvSpPr>
          <p:nvPr>
            <p:ph type="sldNum" sz="quarter" idx="4"/>
          </p:nvPr>
        </p:nvSpPr>
        <p:spPr/>
        <p:txBody>
          <a:bodyPr/>
          <a:lstStyle/>
          <a:p>
            <a:fld id="{0FB999A9-77CE-4AD1-9911-24A29F08BC34}" type="slidenum">
              <a:rPr lang="en-US" smtClean="0"/>
              <a:pPr/>
              <a:t>17</a:t>
            </a:fld>
            <a:endParaRPr lang="en-US" dirty="0"/>
          </a:p>
        </p:txBody>
      </p:sp>
    </p:spTree>
    <p:extLst>
      <p:ext uri="{BB962C8B-B14F-4D97-AF65-F5344CB8AC3E}">
        <p14:creationId xmlns:p14="http://schemas.microsoft.com/office/powerpoint/2010/main" val="1143734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Article Management</a:t>
            </a:r>
            <a:endParaRPr lang="en-US" dirty="0"/>
          </a:p>
        </p:txBody>
      </p:sp>
      <p:sp>
        <p:nvSpPr>
          <p:cNvPr id="3" name="Slide Number Placeholder 2"/>
          <p:cNvSpPr>
            <a:spLocks noGrp="1"/>
          </p:cNvSpPr>
          <p:nvPr>
            <p:ph type="sldNum" sz="quarter" idx="4"/>
          </p:nvPr>
        </p:nvSpPr>
        <p:spPr/>
        <p:txBody>
          <a:bodyPr/>
          <a:lstStyle/>
          <a:p>
            <a:fld id="{B016F8AB-BCEA-4347-8BA6-BE776009BC89}" type="slidenum">
              <a:rPr lang="en-US" smtClean="0"/>
              <a:t>18</a:t>
            </a:fld>
            <a:endParaRPr lang="en-US"/>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18044767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smtClean="0"/>
              <a:t>Article Management</a:t>
            </a:r>
            <a:endParaRPr lang="en-US" dirty="0"/>
          </a:p>
        </p:txBody>
      </p:sp>
      <p:sp>
        <p:nvSpPr>
          <p:cNvPr id="2" name="Subtitle 1"/>
          <p:cNvSpPr>
            <a:spLocks noGrp="1"/>
          </p:cNvSpPr>
          <p:nvPr>
            <p:ph type="body" sz="quarter" idx="13"/>
          </p:nvPr>
        </p:nvSpPr>
        <p:spPr/>
        <p:txBody>
          <a:bodyPr/>
          <a:lstStyle/>
          <a:p>
            <a:r>
              <a:rPr lang="en-US" dirty="0"/>
              <a:t>Manage complete lifecycle of </a:t>
            </a:r>
            <a:r>
              <a:rPr lang="en-US" dirty="0" smtClean="0"/>
              <a:t>Knowledge Articles</a:t>
            </a:r>
            <a:endParaRPr lang="en-US" dirty="0"/>
          </a:p>
        </p:txBody>
      </p:sp>
      <p:sp>
        <p:nvSpPr>
          <p:cNvPr id="4" name="Content Placeholder 3"/>
          <p:cNvSpPr>
            <a:spLocks noGrp="1"/>
          </p:cNvSpPr>
          <p:nvPr>
            <p:ph idx="1"/>
          </p:nvPr>
        </p:nvSpPr>
        <p:spPr/>
        <p:txBody>
          <a:bodyPr/>
          <a:lstStyle/>
          <a:p>
            <a:r>
              <a:rPr lang="en-AU" dirty="0" smtClean="0"/>
              <a:t>There are two ways to create a new knowledge article:</a:t>
            </a:r>
          </a:p>
          <a:p>
            <a:endParaRPr lang="en-AU" dirty="0" smtClean="0"/>
          </a:p>
          <a:p>
            <a:r>
              <a:rPr lang="en-AU" dirty="0" smtClean="0"/>
              <a:t>Manually add an article – create a new knowledge article by clicking </a:t>
            </a:r>
            <a:r>
              <a:rPr lang="en-AU" i="1" dirty="0" smtClean="0"/>
              <a:t>New</a:t>
            </a:r>
            <a:r>
              <a:rPr lang="en-AU" dirty="0" smtClean="0"/>
              <a:t> button, or from another online function within </a:t>
            </a:r>
            <a:r>
              <a:rPr lang="en-AU" dirty="0" smtClean="0"/>
              <a:t>the agent interface</a:t>
            </a:r>
            <a:endParaRPr lang="en-AU" dirty="0" smtClean="0"/>
          </a:p>
          <a:p>
            <a:pPr marL="380990" lvl="1" indent="-380990">
              <a:buFont typeface="Arial" panose="020B0604020202020204" pitchFamily="34" charset="0"/>
              <a:buChar char="•"/>
            </a:pPr>
            <a:r>
              <a:rPr lang="en-US" dirty="0"/>
              <a:t>Content consisting of: media, images, </a:t>
            </a:r>
            <a:r>
              <a:rPr lang="en-US" dirty="0" err="1"/>
              <a:t>SlideShare</a:t>
            </a:r>
            <a:r>
              <a:rPr lang="en-US" dirty="0"/>
              <a:t>, rich text features</a:t>
            </a:r>
          </a:p>
          <a:p>
            <a:pPr lvl="1"/>
            <a:endParaRPr lang="en-AU" dirty="0" smtClean="0"/>
          </a:p>
          <a:p>
            <a:r>
              <a:rPr lang="en-AU" dirty="0" smtClean="0"/>
              <a:t>Import one or more articles using the Packaging tool.</a:t>
            </a:r>
          </a:p>
          <a:p>
            <a:pPr marL="380990" lvl="1" indent="-380990">
              <a:buFont typeface="Arial" panose="020B0604020202020204" pitchFamily="34" charset="0"/>
              <a:buChar char="•"/>
            </a:pPr>
            <a:r>
              <a:rPr lang="en-US" dirty="0" smtClean="0"/>
              <a:t>Uses the </a:t>
            </a:r>
            <a:r>
              <a:rPr lang="en-US" dirty="0" smtClean="0"/>
              <a:t>Knowledge </a:t>
            </a:r>
            <a:r>
              <a:rPr lang="en-US" dirty="0" smtClean="0"/>
              <a:t>Packaging </a:t>
            </a:r>
            <a:r>
              <a:rPr lang="en-US" dirty="0"/>
              <a:t>Tool </a:t>
            </a:r>
            <a:r>
              <a:rPr lang="en-US" dirty="0" smtClean="0"/>
              <a:t>which can be downloaded from KM Import screen</a:t>
            </a:r>
            <a:endParaRPr lang="en-US" dirty="0"/>
          </a:p>
          <a:p>
            <a:pPr marL="380990" lvl="1" indent="-380990">
              <a:buFont typeface="Arial" panose="020B0604020202020204" pitchFamily="34" charset="0"/>
              <a:buChar char="•"/>
            </a:pPr>
            <a:r>
              <a:rPr lang="en-US" dirty="0"/>
              <a:t>Optional: </a:t>
            </a:r>
            <a:r>
              <a:rPr lang="en-US" dirty="0" smtClean="0"/>
              <a:t>Create </a:t>
            </a:r>
            <a:r>
              <a:rPr lang="en-US" dirty="0"/>
              <a:t>an article retriever </a:t>
            </a:r>
            <a:r>
              <a:rPr lang="en-US" dirty="0" smtClean="0"/>
              <a:t>plugin to import from another KM system</a:t>
            </a:r>
          </a:p>
          <a:p>
            <a:pPr marL="380990" lvl="1" indent="-380990">
              <a:buFont typeface="Arial" panose="020B0604020202020204" pitchFamily="34" charset="0"/>
              <a:buChar char="•"/>
            </a:pPr>
            <a:r>
              <a:rPr lang="en-US" dirty="0" smtClean="0"/>
              <a:t>More on using the packaging tool in the “How to Administer and Configure” SMA-X course</a:t>
            </a:r>
            <a:endParaRPr lang="en-US" dirty="0" smtClean="0"/>
          </a:p>
          <a:p>
            <a:endParaRPr lang="en-US" dirty="0"/>
          </a:p>
        </p:txBody>
      </p:sp>
      <p:sp>
        <p:nvSpPr>
          <p:cNvPr id="6" name="Slide Number Placeholder 5"/>
          <p:cNvSpPr>
            <a:spLocks noGrp="1"/>
          </p:cNvSpPr>
          <p:nvPr>
            <p:ph type="sldNum" sz="quarter" idx="12"/>
          </p:nvPr>
        </p:nvSpPr>
        <p:spPr/>
        <p:txBody>
          <a:bodyPr/>
          <a:lstStyle/>
          <a:p>
            <a:fld id="{B016F8AB-BCEA-4347-8BA6-BE776009BC89}" type="slidenum">
              <a:rPr lang="en-US" smtClean="0"/>
              <a:t>19</a:t>
            </a:fld>
            <a:endParaRPr lang="en-US"/>
          </a:p>
        </p:txBody>
      </p:sp>
    </p:spTree>
    <p:extLst>
      <p:ext uri="{BB962C8B-B14F-4D97-AF65-F5344CB8AC3E}">
        <p14:creationId xmlns:p14="http://schemas.microsoft.com/office/powerpoint/2010/main" val="540338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pPr marL="0" indent="0">
              <a:buNone/>
            </a:pPr>
            <a:r>
              <a:rPr lang="en-US" dirty="0"/>
              <a:t>After completing this module, you should be able to:</a:t>
            </a:r>
          </a:p>
          <a:p>
            <a:r>
              <a:rPr lang="en-US" dirty="0"/>
              <a:t>Describe the components of Knowledge Management</a:t>
            </a:r>
          </a:p>
          <a:p>
            <a:r>
              <a:rPr lang="en-US" dirty="0" smtClean="0"/>
              <a:t>Understand how </a:t>
            </a:r>
            <a:r>
              <a:rPr lang="en-US" dirty="0"/>
              <a:t>to </a:t>
            </a:r>
            <a:r>
              <a:rPr lang="en-US" dirty="0" smtClean="0"/>
              <a:t>use </a:t>
            </a:r>
            <a:r>
              <a:rPr lang="en-US" dirty="0"/>
              <a:t>Hot Topic Analytics</a:t>
            </a:r>
          </a:p>
          <a:p>
            <a:r>
              <a:rPr lang="en-US" dirty="0"/>
              <a:t>Monitor Ask Friends/Help Friends</a:t>
            </a:r>
          </a:p>
          <a:p>
            <a:r>
              <a:rPr lang="en-US" dirty="0" smtClean="0"/>
              <a:t>Create </a:t>
            </a:r>
            <a:r>
              <a:rPr lang="en-US" dirty="0"/>
              <a:t>and </a:t>
            </a:r>
            <a:r>
              <a:rPr lang="en-US" dirty="0" smtClean="0"/>
              <a:t>Publish </a:t>
            </a:r>
            <a:r>
              <a:rPr lang="en-US" dirty="0"/>
              <a:t>Knowledge Articles</a:t>
            </a:r>
          </a:p>
          <a:p>
            <a:r>
              <a:rPr lang="en-US" dirty="0" smtClean="0"/>
              <a:t>Create </a:t>
            </a:r>
            <a:r>
              <a:rPr lang="en-US" dirty="0"/>
              <a:t>and </a:t>
            </a:r>
            <a:r>
              <a:rPr lang="en-US" dirty="0" smtClean="0"/>
              <a:t>Publish </a:t>
            </a:r>
            <a:r>
              <a:rPr lang="en-US" dirty="0"/>
              <a:t>IT News</a:t>
            </a:r>
          </a:p>
          <a:p>
            <a:r>
              <a:rPr lang="en-US" dirty="0"/>
              <a:t>Describe how to restrict access to Articles</a:t>
            </a:r>
          </a:p>
          <a:p>
            <a:endParaRPr lang="en-US" dirty="0">
              <a:solidFill>
                <a:srgbClr val="FF0000"/>
              </a:solidFill>
            </a:endParaRPr>
          </a:p>
        </p:txBody>
      </p:sp>
      <p:sp>
        <p:nvSpPr>
          <p:cNvPr id="4" name="Slide Number Placeholder 3"/>
          <p:cNvSpPr>
            <a:spLocks noGrp="1"/>
          </p:cNvSpPr>
          <p:nvPr>
            <p:ph type="sldNum" sz="quarter" idx="12"/>
          </p:nvPr>
        </p:nvSpPr>
        <p:spPr/>
        <p:txBody>
          <a:bodyPr/>
          <a:lstStyle/>
          <a:p>
            <a:fld id="{B016F8AB-BCEA-4347-8BA6-BE776009BC89}" type="slidenum">
              <a:rPr lang="en-US" smtClean="0"/>
              <a:pPr/>
              <a:t>2</a:t>
            </a:fld>
            <a:endParaRPr lang="en-US"/>
          </a:p>
        </p:txBody>
      </p:sp>
    </p:spTree>
    <p:extLst>
      <p:ext uri="{BB962C8B-B14F-4D97-AF65-F5344CB8AC3E}">
        <p14:creationId xmlns:p14="http://schemas.microsoft.com/office/powerpoint/2010/main" val="3510689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46786" y="179898"/>
            <a:ext cx="10311765" cy="1080000"/>
          </a:xfrm>
        </p:spPr>
        <p:txBody>
          <a:bodyPr/>
          <a:lstStyle/>
          <a:p>
            <a:r>
              <a:rPr lang="fr-FR" dirty="0" smtClean="0"/>
              <a:t>Article Management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297742576"/>
              </p:ext>
            </p:extLst>
          </p:nvPr>
        </p:nvGraphicFramePr>
        <p:xfrm>
          <a:off x="704445" y="1259898"/>
          <a:ext cx="10041826" cy="4382028"/>
        </p:xfrm>
        <a:graphic>
          <a:graphicData uri="http://schemas.openxmlformats.org/drawingml/2006/table">
            <a:tbl>
              <a:tblPr firstRow="1" firstCol="1">
                <a:tableStyleId>{E8B1032C-EA38-4F05-BA0D-38AFFFC7BED3}</a:tableStyleId>
              </a:tblPr>
              <a:tblGrid>
                <a:gridCol w="2165183"/>
                <a:gridCol w="3806688"/>
                <a:gridCol w="4069955"/>
              </a:tblGrid>
              <a:tr h="450108">
                <a:tc>
                  <a:txBody>
                    <a:bodyPr/>
                    <a:lstStyle/>
                    <a:p>
                      <a:endParaRPr lang="en-US" sz="1400" noProof="0" dirty="0">
                        <a:solidFill>
                          <a:schemeClr val="tx2"/>
                        </a:solidFill>
                      </a:endParaRPr>
                    </a:p>
                  </a:txBody>
                  <a:tcPr marL="121920" marR="121920" marT="60960" marB="60960">
                    <a:lnL w="12700" cmpd="sng">
                      <a:noFill/>
                    </a:lnL>
                    <a:lnR w="12700" cmpd="sng">
                      <a:noFill/>
                    </a:lnR>
                    <a:lnT w="12700" cmpd="sng">
                      <a:noFill/>
                    </a:lnT>
                    <a:lnB w="25400" cmpd="sng">
                      <a:noFill/>
                    </a:lnB>
                    <a:lnTlToBr w="12700" cmpd="sng">
                      <a:noFill/>
                      <a:prstDash val="solid"/>
                    </a:lnTlToBr>
                    <a:lnBlToTr w="12700" cmpd="sng">
                      <a:noFill/>
                      <a:prstDash val="solid"/>
                    </a:lnBlToTr>
                    <a:solidFill>
                      <a:schemeClr val="bg1"/>
                    </a:solidFill>
                  </a:tcPr>
                </a:tc>
                <a:tc>
                  <a:txBody>
                    <a:bodyPr/>
                    <a:lstStyle/>
                    <a:p>
                      <a:pPr algn="ctr"/>
                      <a:r>
                        <a:rPr lang="en-US" sz="1500" b="1" noProof="0" dirty="0" smtClean="0">
                          <a:solidFill>
                            <a:schemeClr val="bg1"/>
                          </a:solidFill>
                        </a:rPr>
                        <a:t>Creating</a:t>
                      </a:r>
                      <a:r>
                        <a:rPr lang="en-US" sz="1500" b="1" baseline="0" noProof="0" dirty="0" smtClean="0">
                          <a:solidFill>
                            <a:schemeClr val="bg1"/>
                          </a:solidFill>
                        </a:rPr>
                        <a:t> Knowledge</a:t>
                      </a:r>
                      <a:endParaRPr lang="en-US" sz="1500" b="1" noProof="0" dirty="0">
                        <a:solidFill>
                          <a:schemeClr val="bg1"/>
                        </a:solidFill>
                      </a:endParaRPr>
                    </a:p>
                  </a:txBody>
                  <a:tcPr marL="121920" marR="121920" marT="60960" marB="60960" anchor="ctr">
                    <a:lnL w="12700" cmpd="sng">
                      <a:noFill/>
                    </a:lnL>
                    <a:lnR w="12700" cmpd="sng">
                      <a:noFill/>
                    </a:lnR>
                    <a:solidFill>
                      <a:schemeClr val="accent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1" noProof="0" dirty="0" smtClean="0">
                          <a:solidFill>
                            <a:schemeClr val="bg1"/>
                          </a:solidFill>
                        </a:rPr>
                        <a:t>Using Knowledge</a:t>
                      </a:r>
                    </a:p>
                  </a:txBody>
                  <a:tcPr marL="121920" marR="121920" marT="60960" marB="60960" anchor="ctr">
                    <a:lnL w="12700" cmpd="sng">
                      <a:noFill/>
                    </a:lnL>
                    <a:solidFill>
                      <a:schemeClr val="accent2"/>
                    </a:solidFill>
                  </a:tcPr>
                </a:tc>
              </a:tr>
              <a:tr h="975360">
                <a:tc>
                  <a:txBody>
                    <a:bodyPr/>
                    <a:lstStyle/>
                    <a:p>
                      <a:r>
                        <a:rPr lang="en-US" sz="1300" noProof="0" dirty="0" smtClean="0">
                          <a:solidFill>
                            <a:schemeClr val="bg1"/>
                          </a:solidFill>
                        </a:rPr>
                        <a:t>Request</a:t>
                      </a:r>
                      <a:endParaRPr lang="en-US" sz="1300" b="1" noProof="0" dirty="0">
                        <a:solidFill>
                          <a:schemeClr val="bg1"/>
                        </a:solidFill>
                      </a:endParaRPr>
                    </a:p>
                  </a:txBody>
                  <a:tcPr marL="121920" marR="121920" marT="60960" marB="60960" anchor="ctr">
                    <a:lnT w="25400" cmpd="sng">
                      <a:noFill/>
                    </a:lnT>
                    <a:solidFill>
                      <a:schemeClr val="accent2"/>
                    </a:solidFill>
                  </a:tcPr>
                </a:tc>
                <a:tc>
                  <a:txBody>
                    <a:bodyPr/>
                    <a:lstStyle/>
                    <a:p>
                      <a:pPr marL="95250" indent="-95250" algn="l">
                        <a:buFont typeface="Arial" panose="020B0604020202020204" pitchFamily="34" charset="0"/>
                        <a:buChar char="•"/>
                      </a:pPr>
                      <a:r>
                        <a:rPr lang="en-US" sz="1400" noProof="0" dirty="0" smtClean="0"/>
                        <a:t>Create</a:t>
                      </a:r>
                      <a:r>
                        <a:rPr lang="en-US" sz="1400" baseline="0" noProof="0" dirty="0" smtClean="0"/>
                        <a:t> an Article from a Request</a:t>
                      </a:r>
                      <a:endParaRPr lang="en-US" sz="1400" noProof="0" dirty="0" smtClean="0"/>
                    </a:p>
                  </a:txBody>
                  <a:tcPr marL="121920" marR="121920" marT="60960" marB="60960" anchor="ctr"/>
                </a:tc>
                <a:tc>
                  <a:txBody>
                    <a:bodyPr/>
                    <a:lstStyle/>
                    <a:p>
                      <a:pPr marL="95250" indent="-95250" algn="l" defTabSz="914400" rtl="0" eaLnBrk="1" latinLnBrk="0" hangingPunct="1">
                        <a:buFont typeface="Arial" panose="020B0604020202020204" pitchFamily="34" charset="0"/>
                        <a:buChar char="•"/>
                      </a:pPr>
                      <a:r>
                        <a:rPr lang="en-US" sz="1400" kern="1200" noProof="0" dirty="0" smtClean="0">
                          <a:solidFill>
                            <a:schemeClr val="tx1"/>
                          </a:solidFill>
                          <a:latin typeface="+mn-lt"/>
                          <a:ea typeface="+mn-ea"/>
                          <a:cs typeface="+mn-cs"/>
                        </a:rPr>
                        <a:t>Link</a:t>
                      </a:r>
                      <a:r>
                        <a:rPr lang="en-US" sz="1400" kern="1200" baseline="0" noProof="0" dirty="0" smtClean="0">
                          <a:solidFill>
                            <a:schemeClr val="tx1"/>
                          </a:solidFill>
                          <a:latin typeface="+mn-lt"/>
                          <a:ea typeface="+mn-ea"/>
                          <a:cs typeface="+mn-cs"/>
                        </a:rPr>
                        <a:t> an Article for resolution</a:t>
                      </a:r>
                    </a:p>
                    <a:p>
                      <a:pPr marL="95250" indent="-95250" algn="l" defTabSz="914400" rtl="0" eaLnBrk="1" latinLnBrk="0" hangingPunct="1">
                        <a:buFont typeface="Arial" panose="020B0604020202020204" pitchFamily="34" charset="0"/>
                        <a:buChar char="•"/>
                      </a:pPr>
                      <a:r>
                        <a:rPr lang="en-US" sz="1400" kern="1200" baseline="0" noProof="0" dirty="0" smtClean="0">
                          <a:solidFill>
                            <a:schemeClr val="tx1"/>
                          </a:solidFill>
                          <a:latin typeface="+mn-lt"/>
                          <a:ea typeface="+mn-ea"/>
                          <a:cs typeface="+mn-cs"/>
                        </a:rPr>
                        <a:t>Link related Articles/News</a:t>
                      </a:r>
                      <a:endParaRPr lang="en-US" sz="1400" kern="1200" noProof="0" dirty="0" smtClean="0">
                        <a:solidFill>
                          <a:schemeClr val="tx1"/>
                        </a:solidFill>
                        <a:latin typeface="+mn-lt"/>
                        <a:ea typeface="+mn-ea"/>
                        <a:cs typeface="+mn-cs"/>
                      </a:endParaRPr>
                    </a:p>
                    <a:p>
                      <a:pPr marL="95250" marR="0" indent="-952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noProof="0" dirty="0" smtClean="0">
                          <a:solidFill>
                            <a:schemeClr val="tx1"/>
                          </a:solidFill>
                          <a:latin typeface="+mn-lt"/>
                          <a:ea typeface="+mn-ea"/>
                          <a:cs typeface="+mn-cs"/>
                        </a:rPr>
                        <a:t>View relevant News</a:t>
                      </a:r>
                    </a:p>
                    <a:p>
                      <a:pPr marL="95250" marR="0" indent="-952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noProof="0" dirty="0" smtClean="0">
                          <a:solidFill>
                            <a:schemeClr val="tx1"/>
                          </a:solidFill>
                          <a:latin typeface="+mn-lt"/>
                          <a:ea typeface="+mn-ea"/>
                          <a:cs typeface="+mn-cs"/>
                        </a:rPr>
                        <a:t>View relevant Questions</a:t>
                      </a:r>
                    </a:p>
                  </a:txBody>
                  <a:tcPr marL="121920" marR="121920" marT="60960" marB="60960" anchor="ctr"/>
                </a:tc>
              </a:tr>
              <a:tr h="762000">
                <a:tc>
                  <a:txBody>
                    <a:bodyPr/>
                    <a:lstStyle/>
                    <a:p>
                      <a:r>
                        <a:rPr lang="en-US" sz="1300" noProof="0" dirty="0" smtClean="0">
                          <a:solidFill>
                            <a:schemeClr val="bg1"/>
                          </a:solidFill>
                        </a:rPr>
                        <a:t>Incident</a:t>
                      </a:r>
                      <a:endParaRPr lang="en-US" sz="1300" b="1" noProof="0" dirty="0">
                        <a:solidFill>
                          <a:schemeClr val="bg1"/>
                        </a:solidFill>
                      </a:endParaRPr>
                    </a:p>
                  </a:txBody>
                  <a:tcPr marL="121920" marR="121920" marT="60960" marB="60960" anchor="ctr">
                    <a:solidFill>
                      <a:schemeClr val="accent2"/>
                    </a:solidFill>
                  </a:tcPr>
                </a:tc>
                <a:tc>
                  <a:txBody>
                    <a:bodyPr/>
                    <a:lstStyle/>
                    <a:p>
                      <a:pPr marL="95250" indent="-95250" algn="l">
                        <a:buFont typeface="Arial" panose="020B0604020202020204" pitchFamily="34" charset="0"/>
                        <a:buChar char="•"/>
                      </a:pPr>
                      <a:r>
                        <a:rPr lang="en-US" sz="1400" noProof="0" dirty="0" smtClean="0"/>
                        <a:t>Create</a:t>
                      </a:r>
                      <a:r>
                        <a:rPr lang="en-US" sz="1400" baseline="0" noProof="0" dirty="0" smtClean="0"/>
                        <a:t> an Article from an Incident</a:t>
                      </a:r>
                    </a:p>
                    <a:p>
                      <a:pPr marL="95250" indent="-95250" algn="l">
                        <a:buFont typeface="Arial" panose="020B0604020202020204" pitchFamily="34" charset="0"/>
                        <a:buChar char="•"/>
                      </a:pPr>
                      <a:r>
                        <a:rPr lang="en-US" sz="1400" noProof="0" dirty="0" smtClean="0"/>
                        <a:t>Create</a:t>
                      </a:r>
                      <a:r>
                        <a:rPr lang="en-US" sz="1400" baseline="0" noProof="0" dirty="0" smtClean="0"/>
                        <a:t> a News from an Incident</a:t>
                      </a:r>
                    </a:p>
                  </a:txBody>
                  <a:tcPr marL="121920" marR="121920" marT="60960" marB="60960" anchor="ctr"/>
                </a:tc>
                <a:tc>
                  <a:txBody>
                    <a:bodyPr/>
                    <a:lstStyle/>
                    <a:p>
                      <a:pPr marL="95250" indent="-95250" algn="l" defTabSz="914400" rtl="0" eaLnBrk="1" latinLnBrk="0" hangingPunct="1">
                        <a:buFont typeface="Arial" panose="020B0604020202020204" pitchFamily="34" charset="0"/>
                        <a:buChar char="•"/>
                      </a:pPr>
                      <a:r>
                        <a:rPr lang="en-US" sz="1400" kern="1200" noProof="0" dirty="0" smtClean="0">
                          <a:solidFill>
                            <a:schemeClr val="tx1"/>
                          </a:solidFill>
                          <a:latin typeface="+mn-lt"/>
                          <a:ea typeface="+mn-ea"/>
                          <a:cs typeface="+mn-cs"/>
                        </a:rPr>
                        <a:t>Link</a:t>
                      </a:r>
                      <a:r>
                        <a:rPr lang="en-US" sz="1400" kern="1200" baseline="0" noProof="0" dirty="0" smtClean="0">
                          <a:solidFill>
                            <a:schemeClr val="tx1"/>
                          </a:solidFill>
                          <a:latin typeface="+mn-lt"/>
                          <a:ea typeface="+mn-ea"/>
                          <a:cs typeface="+mn-cs"/>
                        </a:rPr>
                        <a:t> an Article for resolution</a:t>
                      </a:r>
                    </a:p>
                    <a:p>
                      <a:pPr marL="95250" marR="0" indent="-952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baseline="0" noProof="0" dirty="0" smtClean="0">
                          <a:solidFill>
                            <a:schemeClr val="tx1"/>
                          </a:solidFill>
                          <a:latin typeface="+mn-lt"/>
                          <a:ea typeface="+mn-ea"/>
                          <a:cs typeface="+mn-cs"/>
                        </a:rPr>
                        <a:t>Link related Articles/News</a:t>
                      </a:r>
                      <a:endParaRPr lang="en-US" sz="1400" kern="1200" noProof="0" dirty="0" smtClean="0">
                        <a:solidFill>
                          <a:schemeClr val="tx1"/>
                        </a:solidFill>
                        <a:latin typeface="+mn-lt"/>
                        <a:ea typeface="+mn-ea"/>
                        <a:cs typeface="+mn-cs"/>
                      </a:endParaRPr>
                    </a:p>
                    <a:p>
                      <a:pPr marL="95250" marR="0" indent="-952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noProof="0" dirty="0" smtClean="0">
                          <a:solidFill>
                            <a:schemeClr val="tx1"/>
                          </a:solidFill>
                          <a:latin typeface="+mn-lt"/>
                          <a:ea typeface="+mn-ea"/>
                          <a:cs typeface="+mn-cs"/>
                        </a:rPr>
                        <a:t>View relevant News</a:t>
                      </a:r>
                    </a:p>
                  </a:txBody>
                  <a:tcPr marL="121920" marR="121920" marT="60960" marB="60960" anchor="ctr"/>
                </a:tc>
              </a:tr>
              <a:tr h="548640">
                <a:tc>
                  <a:txBody>
                    <a:bodyPr/>
                    <a:lstStyle/>
                    <a:p>
                      <a:r>
                        <a:rPr lang="en-US" sz="1300" noProof="0" dirty="0" smtClean="0">
                          <a:solidFill>
                            <a:schemeClr val="bg1"/>
                          </a:solidFill>
                        </a:rPr>
                        <a:t>Problem</a:t>
                      </a:r>
                      <a:endParaRPr lang="en-US" sz="1300" b="1" noProof="0" dirty="0">
                        <a:solidFill>
                          <a:schemeClr val="bg1"/>
                        </a:solidFill>
                      </a:endParaRPr>
                    </a:p>
                  </a:txBody>
                  <a:tcPr marL="121920" marR="121920" marT="60960" marB="60960" anchor="ctr">
                    <a:solidFill>
                      <a:schemeClr val="accent2"/>
                    </a:solidFill>
                  </a:tcPr>
                </a:tc>
                <a:tc>
                  <a:txBody>
                    <a:bodyPr/>
                    <a:lstStyle/>
                    <a:p>
                      <a:pPr marL="95250" indent="-95250" algn="l">
                        <a:buFont typeface="Arial" panose="020B0604020202020204" pitchFamily="34" charset="0"/>
                        <a:buChar char="•"/>
                      </a:pPr>
                      <a:r>
                        <a:rPr lang="en-US" sz="1400" noProof="0" dirty="0" smtClean="0"/>
                        <a:t>Create</a:t>
                      </a:r>
                      <a:r>
                        <a:rPr lang="en-US" sz="1400" baseline="0" noProof="0" dirty="0" smtClean="0"/>
                        <a:t> an Article from a Problem</a:t>
                      </a:r>
                    </a:p>
                    <a:p>
                      <a:pPr marL="95250" indent="-95250" algn="l">
                        <a:buFont typeface="Arial" panose="020B0604020202020204" pitchFamily="34" charset="0"/>
                        <a:buChar char="•"/>
                      </a:pPr>
                      <a:r>
                        <a:rPr lang="en-US" sz="1400" noProof="0" dirty="0" smtClean="0"/>
                        <a:t>Create</a:t>
                      </a:r>
                      <a:r>
                        <a:rPr lang="en-US" sz="1400" baseline="0" noProof="0" dirty="0" smtClean="0"/>
                        <a:t> a News from a Problem</a:t>
                      </a:r>
                    </a:p>
                  </a:txBody>
                  <a:tcPr marL="121920" marR="121920" marT="60960" marB="60960" anchor="ctr"/>
                </a:tc>
                <a:tc>
                  <a:txBody>
                    <a:bodyPr/>
                    <a:lstStyle/>
                    <a:p>
                      <a:pPr marL="95250" marR="0" indent="-952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baseline="0" noProof="0" dirty="0" smtClean="0">
                          <a:solidFill>
                            <a:schemeClr val="tx1"/>
                          </a:solidFill>
                          <a:latin typeface="+mn-lt"/>
                          <a:ea typeface="+mn-ea"/>
                          <a:cs typeface="+mn-cs"/>
                        </a:rPr>
                        <a:t>Link related Articles/News</a:t>
                      </a:r>
                      <a:endParaRPr lang="en-US" sz="1400" kern="1200" noProof="0" dirty="0" smtClean="0">
                        <a:solidFill>
                          <a:schemeClr val="tx1"/>
                        </a:solidFill>
                        <a:latin typeface="+mn-lt"/>
                        <a:ea typeface="+mn-ea"/>
                        <a:cs typeface="+mn-cs"/>
                      </a:endParaRPr>
                    </a:p>
                    <a:p>
                      <a:pPr marL="95250" marR="0" indent="-952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noProof="0" dirty="0" smtClean="0">
                          <a:solidFill>
                            <a:schemeClr val="tx1"/>
                          </a:solidFill>
                          <a:latin typeface="+mn-lt"/>
                          <a:ea typeface="+mn-ea"/>
                          <a:cs typeface="+mn-cs"/>
                        </a:rPr>
                        <a:t>View relevant News</a:t>
                      </a:r>
                    </a:p>
                  </a:txBody>
                  <a:tcPr marL="121920" marR="121920" marT="60960" marB="60960" anchor="ctr"/>
                </a:tc>
              </a:tr>
              <a:tr h="548640">
                <a:tc>
                  <a:txBody>
                    <a:bodyPr/>
                    <a:lstStyle/>
                    <a:p>
                      <a:r>
                        <a:rPr lang="en-US" sz="1300" noProof="0" dirty="0" smtClean="0">
                          <a:solidFill>
                            <a:schemeClr val="bg1"/>
                          </a:solidFill>
                        </a:rPr>
                        <a:t>Change</a:t>
                      </a:r>
                      <a:endParaRPr lang="en-US" sz="1300" b="1" noProof="0" dirty="0">
                        <a:solidFill>
                          <a:schemeClr val="bg1"/>
                        </a:solidFill>
                      </a:endParaRPr>
                    </a:p>
                  </a:txBody>
                  <a:tcPr marL="121920" marR="121920" marT="60960" marB="60960" anchor="ctr">
                    <a:solidFill>
                      <a:schemeClr val="accent2"/>
                    </a:solidFill>
                  </a:tcPr>
                </a:tc>
                <a:tc>
                  <a:txBody>
                    <a:bodyPr/>
                    <a:lstStyle/>
                    <a:p>
                      <a:pPr marL="95250" indent="-95250" algn="l">
                        <a:buFont typeface="Arial" panose="020B0604020202020204" pitchFamily="34" charset="0"/>
                        <a:buChar char="•"/>
                      </a:pPr>
                      <a:r>
                        <a:rPr lang="en-US" sz="1400" noProof="0" dirty="0" smtClean="0"/>
                        <a:t>Create</a:t>
                      </a:r>
                      <a:r>
                        <a:rPr lang="en-US" sz="1400" baseline="0" noProof="0" dirty="0" smtClean="0"/>
                        <a:t> an Article from a Change</a:t>
                      </a:r>
                    </a:p>
                    <a:p>
                      <a:pPr marL="95250" indent="-95250" algn="l">
                        <a:buFont typeface="Arial" panose="020B0604020202020204" pitchFamily="34" charset="0"/>
                        <a:buChar char="•"/>
                      </a:pPr>
                      <a:r>
                        <a:rPr lang="en-US" sz="1400" noProof="0" dirty="0" smtClean="0"/>
                        <a:t>Create</a:t>
                      </a:r>
                      <a:r>
                        <a:rPr lang="en-US" sz="1400" baseline="0" noProof="0" dirty="0" smtClean="0"/>
                        <a:t> a News from a Change</a:t>
                      </a:r>
                    </a:p>
                  </a:txBody>
                  <a:tcPr marL="121920" marR="121920" marT="60960" marB="60960" anchor="ctr"/>
                </a:tc>
                <a:tc>
                  <a:txBody>
                    <a:bodyPr/>
                    <a:lstStyle/>
                    <a:p>
                      <a:pPr marL="95250" marR="0" indent="-952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baseline="0" noProof="0" dirty="0" smtClean="0">
                          <a:solidFill>
                            <a:schemeClr val="tx1"/>
                          </a:solidFill>
                          <a:latin typeface="+mn-lt"/>
                          <a:ea typeface="+mn-ea"/>
                          <a:cs typeface="+mn-cs"/>
                        </a:rPr>
                        <a:t>Link related Articles/News</a:t>
                      </a:r>
                      <a:endParaRPr lang="en-US" sz="1400" kern="1200" noProof="0" dirty="0" smtClean="0">
                        <a:solidFill>
                          <a:schemeClr val="tx1"/>
                        </a:solidFill>
                        <a:latin typeface="+mn-lt"/>
                        <a:ea typeface="+mn-ea"/>
                        <a:cs typeface="+mn-cs"/>
                      </a:endParaRPr>
                    </a:p>
                  </a:txBody>
                  <a:tcPr marL="121920" marR="121920" marT="60960" marB="60960" anchor="ctr"/>
                </a:tc>
              </a:tr>
              <a:tr h="548640">
                <a:tc>
                  <a:txBody>
                    <a:bodyPr/>
                    <a:lstStyle/>
                    <a:p>
                      <a:r>
                        <a:rPr lang="en-US" sz="1300" b="1" noProof="0" dirty="0" smtClean="0">
                          <a:solidFill>
                            <a:schemeClr val="bg1"/>
                          </a:solidFill>
                        </a:rPr>
                        <a:t>Release</a:t>
                      </a:r>
                      <a:endParaRPr lang="en-US" sz="1300" b="1" noProof="0" dirty="0">
                        <a:solidFill>
                          <a:schemeClr val="bg1"/>
                        </a:solidFill>
                      </a:endParaRPr>
                    </a:p>
                  </a:txBody>
                  <a:tcPr marL="121920" marR="121920" marT="60960" marB="60960" anchor="ctr">
                    <a:solidFill>
                      <a:schemeClr val="accent2"/>
                    </a:solidFill>
                  </a:tcPr>
                </a:tc>
                <a:tc>
                  <a:txBody>
                    <a:bodyPr/>
                    <a:lstStyle/>
                    <a:p>
                      <a:pPr marL="95250" indent="-95250" algn="l">
                        <a:buFont typeface="Arial" panose="020B0604020202020204" pitchFamily="34" charset="0"/>
                        <a:buChar char="•"/>
                      </a:pPr>
                      <a:r>
                        <a:rPr lang="en-US" sz="1400" noProof="0" dirty="0" smtClean="0"/>
                        <a:t>Create</a:t>
                      </a:r>
                      <a:r>
                        <a:rPr lang="en-US" sz="1400" baseline="0" noProof="0" dirty="0" smtClean="0"/>
                        <a:t> an Article from a Release</a:t>
                      </a:r>
                    </a:p>
                    <a:p>
                      <a:pPr marL="95250" indent="-95250" algn="l">
                        <a:buFont typeface="Arial" panose="020B0604020202020204" pitchFamily="34" charset="0"/>
                        <a:buChar char="•"/>
                      </a:pPr>
                      <a:r>
                        <a:rPr lang="en-US" sz="1400" noProof="0" dirty="0" smtClean="0"/>
                        <a:t>Create</a:t>
                      </a:r>
                      <a:r>
                        <a:rPr lang="en-US" sz="1400" baseline="0" noProof="0" dirty="0" smtClean="0"/>
                        <a:t> a News from a Release</a:t>
                      </a:r>
                    </a:p>
                  </a:txBody>
                  <a:tcPr marL="121920" marR="121920" marT="60960" marB="60960" anchor="ctr">
                    <a:noFill/>
                  </a:tcPr>
                </a:tc>
                <a:tc>
                  <a:txBody>
                    <a:bodyPr/>
                    <a:lstStyle/>
                    <a:p>
                      <a:pPr marL="95250" marR="0" indent="-952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baseline="0" noProof="0" dirty="0" smtClean="0">
                          <a:solidFill>
                            <a:schemeClr val="tx1"/>
                          </a:solidFill>
                          <a:latin typeface="+mn-lt"/>
                          <a:ea typeface="+mn-ea"/>
                          <a:cs typeface="+mn-cs"/>
                        </a:rPr>
                        <a:t>Link related Articles/News</a:t>
                      </a:r>
                      <a:endParaRPr lang="en-US" sz="1400" kern="1200" noProof="0" dirty="0" smtClean="0">
                        <a:solidFill>
                          <a:schemeClr val="tx1"/>
                        </a:solidFill>
                        <a:latin typeface="+mn-lt"/>
                        <a:ea typeface="+mn-ea"/>
                        <a:cs typeface="+mn-cs"/>
                      </a:endParaRPr>
                    </a:p>
                  </a:txBody>
                  <a:tcPr marL="121920" marR="121920" marT="60960" marB="60960" anchor="ctr">
                    <a:noFill/>
                  </a:tcPr>
                </a:tc>
              </a:tr>
              <a:tr h="548640">
                <a:tc>
                  <a:txBody>
                    <a:bodyPr/>
                    <a:lstStyle/>
                    <a:p>
                      <a:r>
                        <a:rPr lang="en-US" sz="1300" b="1" noProof="0" dirty="0" smtClean="0">
                          <a:solidFill>
                            <a:schemeClr val="bg1"/>
                          </a:solidFill>
                        </a:rPr>
                        <a:t>Hot Topic Analytics</a:t>
                      </a:r>
                      <a:endParaRPr lang="en-US" sz="1300" b="1" noProof="0" dirty="0">
                        <a:solidFill>
                          <a:schemeClr val="bg1"/>
                        </a:solidFill>
                      </a:endParaRPr>
                    </a:p>
                  </a:txBody>
                  <a:tcPr marL="121920" marR="121920" marT="60960" marB="60960" anchor="ctr">
                    <a:solidFill>
                      <a:schemeClr val="accent2"/>
                    </a:solidFill>
                  </a:tcPr>
                </a:tc>
                <a:tc>
                  <a:txBody>
                    <a:bodyPr/>
                    <a:lstStyle/>
                    <a:p>
                      <a:pPr marL="95250" marR="0" indent="-952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noProof="0" dirty="0" smtClean="0"/>
                        <a:t>Create</a:t>
                      </a:r>
                      <a:r>
                        <a:rPr lang="en-US" sz="1400" baseline="0" noProof="0" dirty="0" smtClean="0"/>
                        <a:t> an Article from one or several Requests, User questions, User searches</a:t>
                      </a:r>
                      <a:endParaRPr lang="en-US" sz="1400" noProof="0" dirty="0" smtClean="0"/>
                    </a:p>
                  </a:txBody>
                  <a:tcPr marL="121920" marR="121920" marT="60960" marB="60960" anchor="ctr">
                    <a:noFill/>
                  </a:tcPr>
                </a:tc>
                <a:tc>
                  <a:txBody>
                    <a:bodyPr/>
                    <a:lstStyle/>
                    <a:p>
                      <a:pPr marL="95250" marR="0" indent="-952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kern="1200" noProof="0" dirty="0" smtClean="0">
                        <a:solidFill>
                          <a:schemeClr val="tx1"/>
                        </a:solidFill>
                        <a:latin typeface="+mn-lt"/>
                        <a:ea typeface="+mn-ea"/>
                        <a:cs typeface="+mn-cs"/>
                      </a:endParaRPr>
                    </a:p>
                  </a:txBody>
                  <a:tcPr marL="121920" marR="121920" marT="60960" marB="60960" anchor="ctr">
                    <a:noFill/>
                  </a:tcPr>
                </a:tc>
              </a:tr>
            </a:tbl>
          </a:graphicData>
        </a:graphic>
      </p:graphicFrame>
      <p:sp>
        <p:nvSpPr>
          <p:cNvPr id="9" name="Slide Number Placeholder 8"/>
          <p:cNvSpPr>
            <a:spLocks noGrp="1"/>
          </p:cNvSpPr>
          <p:nvPr>
            <p:ph type="sldNum" sz="quarter" idx="12"/>
          </p:nvPr>
        </p:nvSpPr>
        <p:spPr/>
        <p:txBody>
          <a:bodyPr/>
          <a:lstStyle/>
          <a:p>
            <a:fld id="{B016F8AB-BCEA-4347-8BA6-BE776009BC89}" type="slidenum">
              <a:rPr lang="en-US" smtClean="0"/>
              <a:pPr/>
              <a:t>20</a:t>
            </a:fld>
            <a:endParaRPr lang="en-US"/>
          </a:p>
        </p:txBody>
      </p:sp>
    </p:spTree>
    <p:extLst>
      <p:ext uri="{BB962C8B-B14F-4D97-AF65-F5344CB8AC3E}">
        <p14:creationId xmlns:p14="http://schemas.microsoft.com/office/powerpoint/2010/main" val="3931594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7223929" y="770479"/>
            <a:ext cx="4809524" cy="2400000"/>
          </a:xfrm>
          <a:prstGeom prst="rect">
            <a:avLst/>
          </a:prstGeom>
          <a:ln w="19050">
            <a:solidFill>
              <a:schemeClr val="bg1">
                <a:lumMod val="85000"/>
              </a:schemeClr>
            </a:solidFill>
          </a:ln>
        </p:spPr>
      </p:pic>
      <p:sp>
        <p:nvSpPr>
          <p:cNvPr id="3" name="Title 2"/>
          <p:cNvSpPr>
            <a:spLocks noGrp="1"/>
          </p:cNvSpPr>
          <p:nvPr>
            <p:ph type="title"/>
          </p:nvPr>
        </p:nvSpPr>
        <p:spPr/>
        <p:txBody>
          <a:bodyPr/>
          <a:lstStyle/>
          <a:p>
            <a:r>
              <a:rPr lang="en-AU" dirty="0" smtClean="0"/>
              <a:t>Creating a New Article</a:t>
            </a:r>
            <a:endParaRPr lang="en-US" dirty="0"/>
          </a:p>
        </p:txBody>
      </p:sp>
      <p:sp>
        <p:nvSpPr>
          <p:cNvPr id="2" name="Subtitle 1"/>
          <p:cNvSpPr>
            <a:spLocks noGrp="1"/>
          </p:cNvSpPr>
          <p:nvPr>
            <p:ph type="body" sz="quarter" idx="13"/>
          </p:nvPr>
        </p:nvSpPr>
        <p:spPr/>
        <p:txBody>
          <a:bodyPr/>
          <a:lstStyle/>
          <a:p>
            <a:r>
              <a:rPr lang="en-AU" dirty="0"/>
              <a:t>Mega Menu &gt; Knowledge &gt; Articles &gt; New</a:t>
            </a:r>
            <a:endParaRPr lang="en-US" dirty="0"/>
          </a:p>
          <a:p>
            <a:endParaRPr lang="en-US" dirty="0"/>
          </a:p>
        </p:txBody>
      </p:sp>
      <p:pic>
        <p:nvPicPr>
          <p:cNvPr id="5" name="Picture 4"/>
          <p:cNvPicPr>
            <a:picLocks noChangeAspect="1"/>
          </p:cNvPicPr>
          <p:nvPr/>
        </p:nvPicPr>
        <p:blipFill>
          <a:blip r:embed="rId4"/>
          <a:stretch>
            <a:fillRect/>
          </a:stretch>
        </p:blipFill>
        <p:spPr>
          <a:xfrm>
            <a:off x="3480670" y="1843774"/>
            <a:ext cx="3743260" cy="1054324"/>
          </a:xfrm>
          <a:prstGeom prst="rect">
            <a:avLst/>
          </a:prstGeom>
        </p:spPr>
      </p:pic>
      <p:pic>
        <p:nvPicPr>
          <p:cNvPr id="6" name="Picture 5"/>
          <p:cNvPicPr>
            <a:picLocks noChangeAspect="1"/>
          </p:cNvPicPr>
          <p:nvPr/>
        </p:nvPicPr>
        <p:blipFill>
          <a:blip r:embed="rId5"/>
          <a:stretch>
            <a:fillRect/>
          </a:stretch>
        </p:blipFill>
        <p:spPr>
          <a:xfrm>
            <a:off x="3480669" y="3052285"/>
            <a:ext cx="6418032" cy="3805715"/>
          </a:xfrm>
          <a:prstGeom prst="rect">
            <a:avLst/>
          </a:prstGeom>
        </p:spPr>
      </p:pic>
      <p:sp>
        <p:nvSpPr>
          <p:cNvPr id="8" name="Content Placeholder 3"/>
          <p:cNvSpPr txBox="1">
            <a:spLocks/>
          </p:cNvSpPr>
          <p:nvPr/>
        </p:nvSpPr>
        <p:spPr>
          <a:xfrm>
            <a:off x="668658" y="1513941"/>
            <a:ext cx="3291077" cy="4305300"/>
          </a:xfrm>
          <a:prstGeom prst="rect">
            <a:avLst/>
          </a:prstGeom>
        </p:spPr>
        <p:txBody>
          <a:bodyPr vert="horz" wrap="square" lIns="0" tIns="0" rIns="0" bIns="0" rtlCol="0">
            <a:noAutofit/>
          </a:bodyPr>
          <a:lstStyle>
            <a:lvl1pPr marL="137160" indent="-137160" algn="l" defTabSz="685800" rtl="0" eaLnBrk="1" latinLnBrk="0" hangingPunct="1">
              <a:lnSpc>
                <a:spcPct val="90000"/>
              </a:lnSpc>
              <a:spcBef>
                <a:spcPts val="900"/>
              </a:spcBef>
              <a:buFont typeface="Arial" panose="020B0604020202020204" pitchFamily="34" charset="0"/>
              <a:buChar char="–"/>
              <a:defRPr sz="1350" kern="1200">
                <a:solidFill>
                  <a:schemeClr val="tx1"/>
                </a:solidFill>
                <a:latin typeface="+mn-lt"/>
                <a:ea typeface="+mn-ea"/>
                <a:cs typeface="+mn-cs"/>
              </a:defRPr>
            </a:lvl1pPr>
            <a:lvl2pPr marL="308610" indent="-137160" algn="l" defTabSz="685800" rtl="0" eaLnBrk="1" latinLnBrk="0" hangingPunct="1">
              <a:lnSpc>
                <a:spcPct val="90000"/>
              </a:lnSpc>
              <a:spcBef>
                <a:spcPts val="600"/>
              </a:spcBef>
              <a:buFont typeface="Arial" panose="020B0604020202020204" pitchFamily="34" charset="0"/>
              <a:buChar char="–"/>
              <a:defRPr sz="1200" kern="1200">
                <a:solidFill>
                  <a:srgbClr val="000000"/>
                </a:solidFill>
                <a:latin typeface="+mn-lt"/>
                <a:ea typeface="+mn-ea"/>
                <a:cs typeface="+mn-cs"/>
              </a:defRPr>
            </a:lvl2pPr>
            <a:lvl3pPr marL="411480" indent="-102870" algn="l" defTabSz="685800" rtl="0" eaLnBrk="1" latinLnBrk="0" hangingPunct="1">
              <a:lnSpc>
                <a:spcPct val="90000"/>
              </a:lnSpc>
              <a:spcBef>
                <a:spcPts val="450"/>
              </a:spcBef>
              <a:buFont typeface="Arial" panose="020B0604020202020204" pitchFamily="34" charset="0"/>
              <a:buChar char="–"/>
              <a:defRPr sz="1050" kern="1200">
                <a:solidFill>
                  <a:srgbClr val="000000"/>
                </a:solidFill>
                <a:latin typeface="+mn-lt"/>
                <a:ea typeface="+mn-ea"/>
                <a:cs typeface="+mn-cs"/>
              </a:defRPr>
            </a:lvl3pPr>
            <a:lvl4pPr marL="548640" indent="-102870" algn="l" defTabSz="685800" rtl="0" eaLnBrk="1" latinLnBrk="0" hangingPunct="1">
              <a:lnSpc>
                <a:spcPct val="90000"/>
              </a:lnSpc>
              <a:spcBef>
                <a:spcPts val="450"/>
              </a:spcBef>
              <a:buFont typeface="Arial" panose="020B0604020202020204" pitchFamily="34" charset="0"/>
              <a:buChar char="–"/>
              <a:defRPr sz="900" kern="1200">
                <a:solidFill>
                  <a:srgbClr val="000000"/>
                </a:solidFill>
                <a:latin typeface="+mn-lt"/>
                <a:ea typeface="+mn-ea"/>
                <a:cs typeface="+mn-cs"/>
              </a:defRPr>
            </a:lvl4pPr>
            <a:lvl5pPr marL="651510" indent="-102870" algn="l" defTabSz="685800" rtl="0" eaLnBrk="1" latinLnBrk="0" hangingPunct="1">
              <a:lnSpc>
                <a:spcPct val="90000"/>
              </a:lnSpc>
              <a:spcBef>
                <a:spcPts val="450"/>
              </a:spcBef>
              <a:buFont typeface="Arial" panose="020B0604020202020204" pitchFamily="34" charset="0"/>
              <a:buChar char="–"/>
              <a:defRPr sz="900" kern="1200">
                <a:solidFill>
                  <a:srgbClr val="000000"/>
                </a:solidFill>
                <a:latin typeface="+mn-lt"/>
                <a:ea typeface="+mn-ea"/>
                <a:cs typeface="+mn-cs"/>
              </a:defRPr>
            </a:lvl5pPr>
            <a:lvl6pPr marL="788670" indent="-102870" algn="l" defTabSz="685800" rtl="0" eaLnBrk="1" latinLnBrk="0" hangingPunct="1">
              <a:lnSpc>
                <a:spcPct val="90000"/>
              </a:lnSpc>
              <a:spcBef>
                <a:spcPts val="450"/>
              </a:spcBef>
              <a:buFont typeface="Arial" panose="020B0604020202020204" pitchFamily="34" charset="0"/>
              <a:buChar char="–"/>
              <a:defRPr sz="900" kern="1200">
                <a:solidFill>
                  <a:schemeClr val="tx1"/>
                </a:solidFill>
                <a:latin typeface="+mn-lt"/>
                <a:ea typeface="+mn-ea"/>
                <a:cs typeface="+mn-cs"/>
              </a:defRPr>
            </a:lvl6pPr>
            <a:lvl7pPr marL="891540" indent="-102870" algn="l" defTabSz="685800" rtl="0" eaLnBrk="1" latinLnBrk="0" hangingPunct="1">
              <a:lnSpc>
                <a:spcPct val="90000"/>
              </a:lnSpc>
              <a:spcBef>
                <a:spcPts val="450"/>
              </a:spcBef>
              <a:buFont typeface="Arial" panose="020B0604020202020204" pitchFamily="34" charset="0"/>
              <a:buChar char="–"/>
              <a:defRPr sz="900" kern="1200">
                <a:solidFill>
                  <a:schemeClr val="tx1"/>
                </a:solidFill>
                <a:latin typeface="+mn-lt"/>
                <a:ea typeface="+mn-ea"/>
                <a:cs typeface="+mn-cs"/>
              </a:defRPr>
            </a:lvl7pPr>
            <a:lvl8pPr marL="1028700" indent="-102870" algn="l" defTabSz="685800" rtl="0" eaLnBrk="1" latinLnBrk="0" hangingPunct="1">
              <a:lnSpc>
                <a:spcPct val="90000"/>
              </a:lnSpc>
              <a:spcBef>
                <a:spcPts val="450"/>
              </a:spcBef>
              <a:buFont typeface="Arial" panose="020B0604020202020204" pitchFamily="34" charset="0"/>
              <a:buChar char="–"/>
              <a:defRPr sz="900" kern="1200">
                <a:solidFill>
                  <a:schemeClr val="tx1"/>
                </a:solidFill>
                <a:latin typeface="+mn-lt"/>
                <a:ea typeface="+mn-ea"/>
                <a:cs typeface="+mn-cs"/>
              </a:defRPr>
            </a:lvl8pPr>
            <a:lvl9pPr marL="1165860" indent="-102870" algn="l" defTabSz="685800" rtl="0" eaLnBrk="1" latinLnBrk="0" hangingPunct="1">
              <a:lnSpc>
                <a:spcPct val="90000"/>
              </a:lnSpc>
              <a:spcBef>
                <a:spcPts val="450"/>
              </a:spcBef>
              <a:buFont typeface="Arial" panose="020B0604020202020204" pitchFamily="34" charset="0"/>
              <a:buChar char="–"/>
              <a:defRPr sz="900" kern="1200">
                <a:solidFill>
                  <a:schemeClr val="tx1"/>
                </a:solidFill>
                <a:latin typeface="+mn-lt"/>
                <a:ea typeface="+mn-ea"/>
                <a:cs typeface="+mn-cs"/>
              </a:defRPr>
            </a:lvl9pPr>
          </a:lstStyle>
          <a:p>
            <a:r>
              <a:rPr lang="en-US" sz="1800" dirty="0"/>
              <a:t>Rich Text editor</a:t>
            </a:r>
          </a:p>
          <a:p>
            <a:r>
              <a:rPr lang="en-US" sz="1800" dirty="0"/>
              <a:t>Toggle on and Off</a:t>
            </a:r>
          </a:p>
          <a:p>
            <a:pPr lvl="2"/>
            <a:r>
              <a:rPr lang="en-US" sz="1400" dirty="0"/>
              <a:t>Bold, Italics &amp; Underline</a:t>
            </a:r>
          </a:p>
          <a:p>
            <a:pPr lvl="2"/>
            <a:r>
              <a:rPr lang="en-US" sz="1400" dirty="0"/>
              <a:t>Color &amp; Highlight</a:t>
            </a:r>
          </a:p>
          <a:p>
            <a:pPr lvl="2"/>
            <a:r>
              <a:rPr lang="en-US" sz="1400" dirty="0"/>
              <a:t>Bullets &amp; Numbers</a:t>
            </a:r>
          </a:p>
          <a:p>
            <a:pPr lvl="2"/>
            <a:r>
              <a:rPr lang="en-US" sz="1400" dirty="0"/>
              <a:t>Link IT Articles or Catalog offerings</a:t>
            </a:r>
          </a:p>
          <a:p>
            <a:pPr lvl="2"/>
            <a:r>
              <a:rPr lang="en-US" sz="1400" dirty="0"/>
              <a:t>Imbed images</a:t>
            </a:r>
          </a:p>
          <a:p>
            <a:r>
              <a:rPr lang="en-US" sz="1800" dirty="0"/>
              <a:t>Additional Formats</a:t>
            </a:r>
          </a:p>
          <a:p>
            <a:r>
              <a:rPr lang="en-US" sz="1800" dirty="0"/>
              <a:t>ESS Preview</a:t>
            </a:r>
          </a:p>
        </p:txBody>
      </p:sp>
      <p:sp>
        <p:nvSpPr>
          <p:cNvPr id="11" name="Slide Number Placeholder 10"/>
          <p:cNvSpPr>
            <a:spLocks noGrp="1"/>
          </p:cNvSpPr>
          <p:nvPr>
            <p:ph type="sldNum" sz="quarter" idx="12"/>
          </p:nvPr>
        </p:nvSpPr>
        <p:spPr/>
        <p:txBody>
          <a:bodyPr/>
          <a:lstStyle/>
          <a:p>
            <a:fld id="{B016F8AB-BCEA-4347-8BA6-BE776009BC89}" type="slidenum">
              <a:rPr lang="en-US" smtClean="0"/>
              <a:t>21</a:t>
            </a:fld>
            <a:endParaRPr lang="en-US"/>
          </a:p>
        </p:txBody>
      </p:sp>
    </p:spTree>
    <p:extLst>
      <p:ext uri="{BB962C8B-B14F-4D97-AF65-F5344CB8AC3E}">
        <p14:creationId xmlns:p14="http://schemas.microsoft.com/office/powerpoint/2010/main" val="3830727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Knowledge</a:t>
            </a:r>
            <a:r>
              <a:rPr lang="fr-FR" dirty="0" smtClean="0"/>
              <a:t> Management</a:t>
            </a:r>
            <a:endParaRPr lang="fr-FR" dirty="0"/>
          </a:p>
        </p:txBody>
      </p:sp>
      <p:sp>
        <p:nvSpPr>
          <p:cNvPr id="4" name="Subtitle 3"/>
          <p:cNvSpPr>
            <a:spLocks noGrp="1"/>
          </p:cNvSpPr>
          <p:nvPr>
            <p:ph type="body" sz="quarter" idx="13"/>
          </p:nvPr>
        </p:nvSpPr>
        <p:spPr/>
        <p:txBody>
          <a:bodyPr/>
          <a:lstStyle/>
          <a:p>
            <a:r>
              <a:rPr lang="fr-FR" dirty="0" smtClean="0"/>
              <a:t>Record content</a:t>
            </a:r>
            <a:endParaRPr lang="en-US" dirty="0"/>
          </a:p>
        </p:txBody>
      </p:sp>
      <p:pic>
        <p:nvPicPr>
          <p:cNvPr id="2" name="Picture 1"/>
          <p:cNvPicPr>
            <a:picLocks noChangeAspect="1"/>
          </p:cNvPicPr>
          <p:nvPr/>
        </p:nvPicPr>
        <p:blipFill>
          <a:blip r:embed="rId3"/>
          <a:stretch>
            <a:fillRect/>
          </a:stretch>
        </p:blipFill>
        <p:spPr>
          <a:xfrm>
            <a:off x="164746" y="2372327"/>
            <a:ext cx="5920740" cy="3611880"/>
          </a:xfrm>
          <a:prstGeom prst="rect">
            <a:avLst/>
          </a:prstGeom>
          <a:ln>
            <a:solidFill>
              <a:schemeClr val="accent1"/>
            </a:solidFill>
          </a:ln>
        </p:spPr>
      </p:pic>
      <p:pic>
        <p:nvPicPr>
          <p:cNvPr id="6" name="Picture 5"/>
          <p:cNvPicPr>
            <a:picLocks noChangeAspect="1"/>
          </p:cNvPicPr>
          <p:nvPr/>
        </p:nvPicPr>
        <p:blipFill>
          <a:blip r:embed="rId4"/>
          <a:stretch>
            <a:fillRect/>
          </a:stretch>
        </p:blipFill>
        <p:spPr>
          <a:xfrm>
            <a:off x="6125459" y="1034787"/>
            <a:ext cx="5955031" cy="3577591"/>
          </a:xfrm>
          <a:prstGeom prst="rect">
            <a:avLst/>
          </a:prstGeom>
          <a:ln>
            <a:solidFill>
              <a:schemeClr val="accent1"/>
            </a:solidFill>
          </a:ln>
        </p:spPr>
      </p:pic>
      <p:sp>
        <p:nvSpPr>
          <p:cNvPr id="8" name="Slide Number Placeholder 7"/>
          <p:cNvSpPr>
            <a:spLocks noGrp="1"/>
          </p:cNvSpPr>
          <p:nvPr>
            <p:ph type="sldNum" sz="quarter" idx="4"/>
          </p:nvPr>
        </p:nvSpPr>
        <p:spPr/>
        <p:txBody>
          <a:bodyPr/>
          <a:lstStyle/>
          <a:p>
            <a:fld id="{0FB999A9-77CE-4AD1-9911-24A29F08BC34}" type="slidenum">
              <a:rPr lang="en-US" smtClean="0"/>
              <a:pPr/>
              <a:t>22</a:t>
            </a:fld>
            <a:endParaRPr lang="en-US" dirty="0"/>
          </a:p>
        </p:txBody>
      </p:sp>
    </p:spTree>
    <p:extLst>
      <p:ext uri="{BB962C8B-B14F-4D97-AF65-F5344CB8AC3E}">
        <p14:creationId xmlns:p14="http://schemas.microsoft.com/office/powerpoint/2010/main" val="749147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mj-lt"/>
              </a:rPr>
              <a:t>Article localization</a:t>
            </a:r>
            <a:endParaRPr lang="en-US" dirty="0">
              <a:solidFill>
                <a:schemeClr val="accent2"/>
              </a:solidFill>
              <a:latin typeface="+mj-lt"/>
            </a:endParaRPr>
          </a:p>
        </p:txBody>
      </p:sp>
      <p:sp>
        <p:nvSpPr>
          <p:cNvPr id="6" name="Text Placeholder 5"/>
          <p:cNvSpPr>
            <a:spLocks noGrp="1"/>
          </p:cNvSpPr>
          <p:nvPr>
            <p:ph type="body" sz="quarter" idx="13"/>
          </p:nvPr>
        </p:nvSpPr>
        <p:spPr/>
        <p:txBody>
          <a:bodyPr/>
          <a:lstStyle/>
          <a:p>
            <a:r>
              <a:rPr lang="en-US" dirty="0"/>
              <a:t>Manage a single Article record that can be localized to multiple </a:t>
            </a:r>
            <a:r>
              <a:rPr lang="en-US" dirty="0" smtClean="0"/>
              <a:t>languages</a:t>
            </a:r>
            <a:endParaRPr lang="en-US" dirty="0"/>
          </a:p>
          <a:p>
            <a:endParaRPr lang="en-US" dirty="0"/>
          </a:p>
        </p:txBody>
      </p:sp>
      <p:sp>
        <p:nvSpPr>
          <p:cNvPr id="2" name="TextBox 1"/>
          <p:cNvSpPr txBox="1"/>
          <p:nvPr/>
        </p:nvSpPr>
        <p:spPr>
          <a:xfrm>
            <a:off x="609441" y="1483152"/>
            <a:ext cx="7031928" cy="4010177"/>
          </a:xfrm>
          <a:prstGeom prst="rect">
            <a:avLst/>
          </a:prstGeom>
          <a:solidFill>
            <a:schemeClr val="bg1"/>
          </a:solidFill>
        </p:spPr>
        <p:txBody>
          <a:bodyPr wrap="square" lIns="0" tIns="0" rIns="0" bIns="0" rtlCol="0">
            <a:noAutofit/>
          </a:bodyPr>
          <a:lstStyle/>
          <a:p>
            <a:pPr>
              <a:lnSpc>
                <a:spcPct val="90000"/>
              </a:lnSpc>
            </a:pPr>
            <a:endParaRPr lang="en-US" dirty="0">
              <a:solidFill>
                <a:prstClr val="black"/>
              </a:solidFill>
            </a:endParaRPr>
          </a:p>
          <a:p>
            <a:pPr>
              <a:lnSpc>
                <a:spcPct val="90000"/>
              </a:lnSpc>
            </a:pPr>
            <a:r>
              <a:rPr lang="en-AU" dirty="0">
                <a:solidFill>
                  <a:prstClr val="black"/>
                </a:solidFill>
              </a:rPr>
              <a:t>Multi step process</a:t>
            </a:r>
          </a:p>
          <a:p>
            <a:pPr marL="133347" indent="-285744">
              <a:lnSpc>
                <a:spcPct val="90000"/>
              </a:lnSpc>
              <a:buFont typeface="Arial" panose="020B0604020202020204" pitchFamily="34" charset="0"/>
              <a:buChar char="•"/>
            </a:pPr>
            <a:r>
              <a:rPr lang="en-AU" dirty="0">
                <a:solidFill>
                  <a:prstClr val="black"/>
                </a:solidFill>
              </a:rPr>
              <a:t>From Main Menu &gt; Build &gt; Knowledge</a:t>
            </a:r>
          </a:p>
          <a:p>
            <a:pPr marL="133347" indent="-285744">
              <a:lnSpc>
                <a:spcPct val="90000"/>
              </a:lnSpc>
              <a:buFont typeface="Arial" panose="020B0604020202020204" pitchFamily="34" charset="0"/>
              <a:buChar char="•"/>
            </a:pPr>
            <a:r>
              <a:rPr lang="en-AU" dirty="0">
                <a:solidFill>
                  <a:prstClr val="black"/>
                </a:solidFill>
              </a:rPr>
              <a:t>Select article to localize</a:t>
            </a:r>
          </a:p>
          <a:p>
            <a:pPr marL="133347" indent="-285744">
              <a:lnSpc>
                <a:spcPct val="90000"/>
              </a:lnSpc>
              <a:buFont typeface="Arial" panose="020B0604020202020204" pitchFamily="34" charset="0"/>
              <a:buChar char="•"/>
            </a:pPr>
            <a:r>
              <a:rPr lang="en-AU" dirty="0">
                <a:solidFill>
                  <a:prstClr val="black"/>
                </a:solidFill>
              </a:rPr>
              <a:t>Click on More – Export for localization</a:t>
            </a:r>
          </a:p>
          <a:p>
            <a:pPr marL="133347" indent="-285744">
              <a:lnSpc>
                <a:spcPct val="90000"/>
              </a:lnSpc>
              <a:buFont typeface="Arial" panose="020B0604020202020204" pitchFamily="34" charset="0"/>
              <a:buChar char="•"/>
            </a:pPr>
            <a:r>
              <a:rPr lang="en-AU" dirty="0">
                <a:solidFill>
                  <a:prstClr val="black"/>
                </a:solidFill>
              </a:rPr>
              <a:t>Select the languages for localization</a:t>
            </a:r>
          </a:p>
          <a:p>
            <a:pPr marL="133347" indent="-285744">
              <a:lnSpc>
                <a:spcPct val="90000"/>
              </a:lnSpc>
              <a:buFont typeface="Arial" panose="020B0604020202020204" pitchFamily="34" charset="0"/>
              <a:buChar char="•"/>
            </a:pPr>
            <a:r>
              <a:rPr lang="en-AU" dirty="0">
                <a:solidFill>
                  <a:prstClr val="black"/>
                </a:solidFill>
              </a:rPr>
              <a:t>CSV created to send off for translation</a:t>
            </a:r>
          </a:p>
          <a:p>
            <a:pPr marL="133347" indent="-285744">
              <a:lnSpc>
                <a:spcPct val="90000"/>
              </a:lnSpc>
              <a:buFont typeface="Arial" panose="020B0604020202020204" pitchFamily="34" charset="0"/>
              <a:buChar char="•"/>
            </a:pPr>
            <a:r>
              <a:rPr lang="en-AU" dirty="0">
                <a:solidFill>
                  <a:prstClr val="black"/>
                </a:solidFill>
              </a:rPr>
              <a:t>From Administration &gt; Configuration &gt; Records</a:t>
            </a:r>
          </a:p>
          <a:p>
            <a:pPr marL="590536" lvl="1" indent="-285744">
              <a:lnSpc>
                <a:spcPct val="90000"/>
              </a:lnSpc>
              <a:buFont typeface="Arial" panose="020B0604020202020204" pitchFamily="34" charset="0"/>
              <a:buChar char="•"/>
            </a:pPr>
            <a:r>
              <a:rPr lang="en-AU" dirty="0">
                <a:solidFill>
                  <a:prstClr val="black"/>
                </a:solidFill>
              </a:rPr>
              <a:t>Drop down list Article</a:t>
            </a:r>
          </a:p>
          <a:p>
            <a:pPr marL="133347" indent="-285744">
              <a:lnSpc>
                <a:spcPct val="90000"/>
              </a:lnSpc>
              <a:buFont typeface="Arial" panose="020B0604020202020204" pitchFamily="34" charset="0"/>
              <a:buChar char="•"/>
            </a:pPr>
            <a:r>
              <a:rPr lang="en-AU" dirty="0">
                <a:solidFill>
                  <a:prstClr val="black"/>
                </a:solidFill>
              </a:rPr>
              <a:t>Import translations</a:t>
            </a:r>
          </a:p>
          <a:p>
            <a:pPr marL="742932" lvl="1" indent="-285744">
              <a:lnSpc>
                <a:spcPct val="90000"/>
              </a:lnSpc>
              <a:buFont typeface="Arial" panose="020B0604020202020204" pitchFamily="34" charset="0"/>
              <a:buChar char="•"/>
            </a:pPr>
            <a:endParaRPr lang="en-US" dirty="0">
              <a:solidFill>
                <a:prstClr val="black"/>
              </a:solidFill>
            </a:endParaRPr>
          </a:p>
          <a:p>
            <a:pPr marL="285744" indent="-285744">
              <a:lnSpc>
                <a:spcPct val="90000"/>
              </a:lnSpc>
              <a:buFont typeface="Arial" panose="020B0604020202020204" pitchFamily="34" charset="0"/>
              <a:buChar char="•"/>
            </a:pPr>
            <a:endParaRPr lang="en-US" dirty="0">
              <a:solidFill>
                <a:prstClr val="black"/>
              </a:solidFill>
            </a:endParaRPr>
          </a:p>
          <a:p>
            <a:pPr marL="285744" indent="-285744">
              <a:lnSpc>
                <a:spcPct val="90000"/>
              </a:lnSpc>
              <a:buFont typeface="Arial" panose="020B0604020202020204" pitchFamily="34" charset="0"/>
              <a:buChar char="•"/>
            </a:pPr>
            <a:endParaRPr lang="en-US" dirty="0">
              <a:solidFill>
                <a:prstClr val="black"/>
              </a:solidFill>
            </a:endParaRPr>
          </a:p>
        </p:txBody>
      </p:sp>
      <p:pic>
        <p:nvPicPr>
          <p:cNvPr id="4" name="Picture 3"/>
          <p:cNvPicPr>
            <a:picLocks noChangeAspect="1"/>
          </p:cNvPicPr>
          <p:nvPr/>
        </p:nvPicPr>
        <p:blipFill>
          <a:blip r:embed="rId3"/>
          <a:stretch>
            <a:fillRect/>
          </a:stretch>
        </p:blipFill>
        <p:spPr>
          <a:xfrm>
            <a:off x="3899649" y="3771906"/>
            <a:ext cx="7685121" cy="2469319"/>
          </a:xfrm>
          <a:prstGeom prst="rect">
            <a:avLst/>
          </a:prstGeom>
          <a:ln>
            <a:solidFill>
              <a:schemeClr val="accent1"/>
            </a:solidFill>
          </a:ln>
        </p:spPr>
      </p:pic>
      <p:sp>
        <p:nvSpPr>
          <p:cNvPr id="7" name="Slide Number Placeholder 6"/>
          <p:cNvSpPr>
            <a:spLocks noGrp="1"/>
          </p:cNvSpPr>
          <p:nvPr>
            <p:ph type="sldNum" sz="quarter" idx="12"/>
          </p:nvPr>
        </p:nvSpPr>
        <p:spPr/>
        <p:txBody>
          <a:bodyPr/>
          <a:lstStyle/>
          <a:p>
            <a:fld id="{B016F8AB-BCEA-4347-8BA6-BE776009BC89}" type="slidenum">
              <a:rPr lang="en-US" smtClean="0"/>
              <a:t>23</a:t>
            </a:fld>
            <a:endParaRPr lang="en-US"/>
          </a:p>
        </p:txBody>
      </p:sp>
    </p:spTree>
    <p:extLst>
      <p:ext uri="{BB962C8B-B14F-4D97-AF65-F5344CB8AC3E}">
        <p14:creationId xmlns:p14="http://schemas.microsoft.com/office/powerpoint/2010/main" val="922894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938530" y="3200390"/>
            <a:ext cx="10154652" cy="3458952"/>
          </a:xfrm>
          <a:prstGeom prst="rect">
            <a:avLst/>
          </a:prstGeom>
        </p:spPr>
      </p:pic>
      <p:sp>
        <p:nvSpPr>
          <p:cNvPr id="9" name="Title 4"/>
          <p:cNvSpPr>
            <a:spLocks noGrp="1"/>
          </p:cNvSpPr>
          <p:nvPr>
            <p:ph type="title"/>
          </p:nvPr>
        </p:nvSpPr>
        <p:spPr>
          <a:xfrm>
            <a:off x="946786" y="227400"/>
            <a:ext cx="10311765" cy="657844"/>
          </a:xfrm>
        </p:spPr>
        <p:txBody>
          <a:bodyPr/>
          <a:lstStyle/>
          <a:p>
            <a:r>
              <a:rPr lang="en-US" dirty="0" smtClean="0">
                <a:latin typeface="+mj-lt"/>
              </a:rPr>
              <a:t>Knowledge Article </a:t>
            </a:r>
            <a:r>
              <a:rPr lang="en-US" dirty="0">
                <a:latin typeface="+mj-lt"/>
              </a:rPr>
              <a:t>Audience – </a:t>
            </a:r>
            <a:r>
              <a:rPr lang="en-US" dirty="0" smtClean="0">
                <a:latin typeface="+mj-lt"/>
              </a:rPr>
              <a:t>Content Visibility</a:t>
            </a:r>
            <a:endParaRPr lang="en-US" dirty="0"/>
          </a:p>
        </p:txBody>
      </p:sp>
      <p:sp>
        <p:nvSpPr>
          <p:cNvPr id="2" name="Text Placeholder 1"/>
          <p:cNvSpPr>
            <a:spLocks noGrp="1"/>
          </p:cNvSpPr>
          <p:nvPr>
            <p:ph type="body" sz="quarter" idx="13"/>
          </p:nvPr>
        </p:nvSpPr>
        <p:spPr>
          <a:xfrm>
            <a:off x="950976" y="885244"/>
            <a:ext cx="10311765" cy="418375"/>
          </a:xfrm>
        </p:spPr>
        <p:txBody>
          <a:bodyPr/>
          <a:lstStyle/>
          <a:p>
            <a:r>
              <a:rPr lang="en-US" dirty="0"/>
              <a:t>Mega Menu &gt; Administration &gt; People &gt; Entitlement Rules</a:t>
            </a:r>
          </a:p>
          <a:p>
            <a:endParaRPr lang="en-US" dirty="0"/>
          </a:p>
        </p:txBody>
      </p:sp>
      <p:sp>
        <p:nvSpPr>
          <p:cNvPr id="4" name="Content Placeholder 3"/>
          <p:cNvSpPr>
            <a:spLocks noGrp="1"/>
          </p:cNvSpPr>
          <p:nvPr>
            <p:ph idx="1"/>
          </p:nvPr>
        </p:nvSpPr>
        <p:spPr>
          <a:xfrm>
            <a:off x="946786" y="1543088"/>
            <a:ext cx="10311765" cy="4452138"/>
          </a:xfrm>
        </p:spPr>
        <p:txBody>
          <a:bodyPr>
            <a:normAutofit/>
          </a:bodyPr>
          <a:lstStyle/>
          <a:p>
            <a:r>
              <a:rPr lang="en-US" dirty="0" smtClean="0"/>
              <a:t>Articles can be restricted to some users via </a:t>
            </a:r>
            <a:r>
              <a:rPr lang="en-US" i="1" dirty="0" smtClean="0"/>
              <a:t>Entitlement Rules</a:t>
            </a:r>
            <a:r>
              <a:rPr lang="en-US" dirty="0" smtClean="0"/>
              <a:t>.</a:t>
            </a:r>
          </a:p>
          <a:p>
            <a:r>
              <a:rPr lang="en-AU" dirty="0" smtClean="0"/>
              <a:t>An Entitlement Rule can be limited to people in Locations, Groups, and/or Roles.</a:t>
            </a:r>
          </a:p>
          <a:p>
            <a:r>
              <a:rPr lang="en-AU" dirty="0" smtClean="0"/>
              <a:t>Entitlement Rules can be used for the Audience for </a:t>
            </a:r>
            <a:r>
              <a:rPr lang="en-AU" i="1" dirty="0" smtClean="0"/>
              <a:t>Categories</a:t>
            </a:r>
            <a:r>
              <a:rPr lang="en-AU" dirty="0" smtClean="0"/>
              <a:t>, </a:t>
            </a:r>
            <a:r>
              <a:rPr lang="en-AU" i="1" dirty="0" smtClean="0"/>
              <a:t>Service Definitions</a:t>
            </a:r>
            <a:r>
              <a:rPr lang="en-AU" dirty="0" smtClean="0"/>
              <a:t>, </a:t>
            </a:r>
            <a:r>
              <a:rPr lang="en-US" i="1" dirty="0" smtClean="0"/>
              <a:t>Catalog</a:t>
            </a:r>
            <a:r>
              <a:rPr lang="en-AU" i="1" dirty="0" smtClean="0"/>
              <a:t> Offerings,</a:t>
            </a:r>
            <a:r>
              <a:rPr lang="en-AU" dirty="0" smtClean="0"/>
              <a:t> </a:t>
            </a:r>
            <a:r>
              <a:rPr lang="en-AU" i="1" dirty="0" smtClean="0"/>
              <a:t>Articles, News</a:t>
            </a:r>
            <a:r>
              <a:rPr lang="en-AU" dirty="0"/>
              <a:t> </a:t>
            </a:r>
            <a:r>
              <a:rPr lang="en-AU" dirty="0" smtClean="0"/>
              <a:t>and </a:t>
            </a:r>
            <a:r>
              <a:rPr lang="en-AU" i="1" dirty="0" smtClean="0"/>
              <a:t>Themes</a:t>
            </a:r>
            <a:r>
              <a:rPr lang="en-AU" dirty="0" smtClean="0"/>
              <a:t>.</a:t>
            </a:r>
            <a:endParaRPr lang="en-US" dirty="0" smtClean="0"/>
          </a:p>
        </p:txBody>
      </p:sp>
      <p:sp>
        <p:nvSpPr>
          <p:cNvPr id="6" name="Rectangular Callout 5"/>
          <p:cNvSpPr/>
          <p:nvPr/>
        </p:nvSpPr>
        <p:spPr bwMode="gray">
          <a:xfrm>
            <a:off x="9314690" y="3190992"/>
            <a:ext cx="2358887" cy="846755"/>
          </a:xfrm>
          <a:prstGeom prst="wedgeRectCallout">
            <a:avLst>
              <a:gd name="adj1" fmla="val -92181"/>
              <a:gd name="adj2" fmla="val 18414"/>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Set up a new Entitlement Rule.</a:t>
            </a:r>
            <a:endParaRPr lang="en-US" sz="1600" dirty="0"/>
          </a:p>
        </p:txBody>
      </p:sp>
      <p:sp>
        <p:nvSpPr>
          <p:cNvPr id="3" name="Slide Number Placeholder 2"/>
          <p:cNvSpPr>
            <a:spLocks noGrp="1"/>
          </p:cNvSpPr>
          <p:nvPr>
            <p:ph type="sldNum" sz="quarter" idx="4"/>
          </p:nvPr>
        </p:nvSpPr>
        <p:spPr/>
        <p:txBody>
          <a:bodyPr/>
          <a:lstStyle/>
          <a:p>
            <a:fld id="{0FB999A9-77CE-4AD1-9911-24A29F08BC34}" type="slidenum">
              <a:rPr lang="en-US" smtClean="0"/>
              <a:pPr/>
              <a:t>24</a:t>
            </a:fld>
            <a:endParaRPr lang="en-US" dirty="0"/>
          </a:p>
        </p:txBody>
      </p:sp>
    </p:spTree>
    <p:extLst>
      <p:ext uri="{BB962C8B-B14F-4D97-AF65-F5344CB8AC3E}">
        <p14:creationId xmlns:p14="http://schemas.microsoft.com/office/powerpoint/2010/main" val="5672958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893135" y="2460368"/>
            <a:ext cx="10244259" cy="4126920"/>
          </a:xfrm>
          <a:prstGeom prst="rect">
            <a:avLst/>
          </a:prstGeom>
        </p:spPr>
      </p:pic>
      <p:sp>
        <p:nvSpPr>
          <p:cNvPr id="3" name="Title 2"/>
          <p:cNvSpPr>
            <a:spLocks noGrp="1"/>
          </p:cNvSpPr>
          <p:nvPr>
            <p:ph type="title"/>
          </p:nvPr>
        </p:nvSpPr>
        <p:spPr/>
        <p:txBody>
          <a:bodyPr/>
          <a:lstStyle/>
          <a:p>
            <a:r>
              <a:rPr lang="en-AU" dirty="0" smtClean="0"/>
              <a:t>Knowledge Article Audience </a:t>
            </a:r>
            <a:r>
              <a:rPr lang="en-AU" dirty="0"/>
              <a:t>– Restricting </a:t>
            </a:r>
            <a:r>
              <a:rPr lang="en-AU" dirty="0" smtClean="0"/>
              <a:t>Articles</a:t>
            </a:r>
            <a:endParaRPr lang="en-US" dirty="0"/>
          </a:p>
        </p:txBody>
      </p:sp>
      <p:sp>
        <p:nvSpPr>
          <p:cNvPr id="2" name="Subtitle 1"/>
          <p:cNvSpPr>
            <a:spLocks noGrp="1"/>
          </p:cNvSpPr>
          <p:nvPr>
            <p:ph type="body" sz="quarter" idx="13"/>
          </p:nvPr>
        </p:nvSpPr>
        <p:spPr/>
        <p:txBody>
          <a:bodyPr/>
          <a:lstStyle/>
          <a:p>
            <a:r>
              <a:rPr lang="en-AU" dirty="0"/>
              <a:t>Mega Menu &gt; Knowledge &gt; </a:t>
            </a:r>
            <a:r>
              <a:rPr lang="en-AU" dirty="0" smtClean="0"/>
              <a:t>Articles</a:t>
            </a:r>
            <a:endParaRPr lang="en-US" dirty="0"/>
          </a:p>
          <a:p>
            <a:endParaRPr lang="en-US" dirty="0"/>
          </a:p>
        </p:txBody>
      </p:sp>
      <p:sp>
        <p:nvSpPr>
          <p:cNvPr id="4" name="Content Placeholder 3"/>
          <p:cNvSpPr>
            <a:spLocks noGrp="1"/>
          </p:cNvSpPr>
          <p:nvPr>
            <p:ph idx="1"/>
          </p:nvPr>
        </p:nvSpPr>
        <p:spPr>
          <a:xfrm>
            <a:off x="609600" y="1436560"/>
            <a:ext cx="10969784" cy="4117847"/>
          </a:xfrm>
        </p:spPr>
        <p:txBody>
          <a:bodyPr/>
          <a:lstStyle/>
          <a:p>
            <a:r>
              <a:rPr lang="en-AU" dirty="0"/>
              <a:t>In the </a:t>
            </a:r>
            <a:r>
              <a:rPr lang="en-AU" dirty="0" smtClean="0"/>
              <a:t>Article, </a:t>
            </a:r>
            <a:r>
              <a:rPr lang="en-AU" dirty="0"/>
              <a:t>set the Audience to the </a:t>
            </a:r>
            <a:r>
              <a:rPr lang="en-AU" i="1" dirty="0"/>
              <a:t>Human Resources </a:t>
            </a:r>
            <a:r>
              <a:rPr lang="en-AU" dirty="0"/>
              <a:t>entitlement rule.</a:t>
            </a:r>
          </a:p>
          <a:p>
            <a:r>
              <a:rPr lang="en-AU" dirty="0"/>
              <a:t>You can add multiple entitlement rules to </a:t>
            </a:r>
            <a:r>
              <a:rPr lang="en-AU" dirty="0" smtClean="0"/>
              <a:t>an article record</a:t>
            </a:r>
            <a:r>
              <a:rPr lang="en-AU" dirty="0"/>
              <a:t>.</a:t>
            </a:r>
            <a:endParaRPr lang="en-US" dirty="0"/>
          </a:p>
          <a:p>
            <a:endParaRPr lang="en-US" dirty="0"/>
          </a:p>
        </p:txBody>
      </p:sp>
      <p:sp>
        <p:nvSpPr>
          <p:cNvPr id="6" name="Rectangular Callout 5"/>
          <p:cNvSpPr/>
          <p:nvPr/>
        </p:nvSpPr>
        <p:spPr bwMode="gray">
          <a:xfrm>
            <a:off x="8898153" y="4523829"/>
            <a:ext cx="2902227" cy="801695"/>
          </a:xfrm>
          <a:prstGeom prst="wedgeRectCallout">
            <a:avLst>
              <a:gd name="adj1" fmla="val -27118"/>
              <a:gd name="adj2" fmla="val 137600"/>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solidFill>
                  <a:prstClr val="white"/>
                </a:solidFill>
              </a:rPr>
              <a:t>Only users in the group of </a:t>
            </a:r>
            <a:r>
              <a:rPr lang="en-AU" sz="1600" i="1" dirty="0">
                <a:solidFill>
                  <a:prstClr val="white"/>
                </a:solidFill>
              </a:rPr>
              <a:t>Human Resources </a:t>
            </a:r>
            <a:r>
              <a:rPr lang="en-AU" sz="1600" dirty="0">
                <a:solidFill>
                  <a:prstClr val="white"/>
                </a:solidFill>
              </a:rPr>
              <a:t>will be able to see this article</a:t>
            </a:r>
            <a:endParaRPr lang="en-US" sz="1600" dirty="0">
              <a:solidFill>
                <a:prstClr val="white"/>
              </a:solidFill>
            </a:endParaRPr>
          </a:p>
        </p:txBody>
      </p:sp>
      <p:sp>
        <p:nvSpPr>
          <p:cNvPr id="9" name="Slide Number Placeholder 8"/>
          <p:cNvSpPr>
            <a:spLocks noGrp="1"/>
          </p:cNvSpPr>
          <p:nvPr>
            <p:ph type="sldNum" sz="quarter" idx="12"/>
          </p:nvPr>
        </p:nvSpPr>
        <p:spPr/>
        <p:txBody>
          <a:bodyPr/>
          <a:lstStyle/>
          <a:p>
            <a:fld id="{B016F8AB-BCEA-4347-8BA6-BE776009BC89}" type="slidenum">
              <a:rPr lang="en-US" smtClean="0"/>
              <a:t>25</a:t>
            </a:fld>
            <a:endParaRPr lang="en-US"/>
          </a:p>
        </p:txBody>
      </p:sp>
    </p:spTree>
    <p:extLst>
      <p:ext uri="{BB962C8B-B14F-4D97-AF65-F5344CB8AC3E}">
        <p14:creationId xmlns:p14="http://schemas.microsoft.com/office/powerpoint/2010/main" val="2700567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smtClean="0"/>
              <a:t>Knowledge Article Workflow</a:t>
            </a:r>
            <a:endParaRPr lang="en-US" dirty="0"/>
          </a:p>
        </p:txBody>
      </p:sp>
      <p:sp>
        <p:nvSpPr>
          <p:cNvPr id="4" name="Content Placeholder 3"/>
          <p:cNvSpPr>
            <a:spLocks noGrp="1"/>
          </p:cNvSpPr>
          <p:nvPr>
            <p:ph idx="1"/>
          </p:nvPr>
        </p:nvSpPr>
        <p:spPr>
          <a:xfrm>
            <a:off x="609601" y="1524002"/>
            <a:ext cx="2979825" cy="4571999"/>
          </a:xfrm>
        </p:spPr>
        <p:txBody>
          <a:bodyPr>
            <a:normAutofit fontScale="85000" lnSpcReduction="10000"/>
          </a:bodyPr>
          <a:lstStyle/>
          <a:p>
            <a:r>
              <a:rPr lang="en-US" dirty="0"/>
              <a:t>Manual Transitions.</a:t>
            </a:r>
          </a:p>
          <a:p>
            <a:r>
              <a:rPr lang="en-AU" dirty="0" smtClean="0"/>
              <a:t>Publish </a:t>
            </a:r>
            <a:r>
              <a:rPr lang="en-AU" i="1" dirty="0" smtClean="0"/>
              <a:t>Internal</a:t>
            </a:r>
            <a:r>
              <a:rPr lang="en-AU" dirty="0" smtClean="0"/>
              <a:t> </a:t>
            </a:r>
            <a:r>
              <a:rPr lang="en-AU" dirty="0"/>
              <a:t>only IT Agents to see.</a:t>
            </a:r>
            <a:endParaRPr lang="en-US" dirty="0"/>
          </a:p>
          <a:p>
            <a:r>
              <a:rPr lang="en-US" dirty="0"/>
              <a:t>Publish </a:t>
            </a:r>
            <a:r>
              <a:rPr lang="en-US" i="1" dirty="0"/>
              <a:t>External</a:t>
            </a:r>
            <a:r>
              <a:rPr lang="en-US" dirty="0"/>
              <a:t> </a:t>
            </a:r>
            <a:r>
              <a:rPr lang="en-US" dirty="0" smtClean="0"/>
              <a:t>Self </a:t>
            </a:r>
            <a:r>
              <a:rPr lang="en-US" dirty="0"/>
              <a:t>Service </a:t>
            </a:r>
            <a:r>
              <a:rPr lang="en-US" dirty="0" smtClean="0"/>
              <a:t>Portal and IT Agents to see.</a:t>
            </a:r>
          </a:p>
          <a:p>
            <a:r>
              <a:rPr lang="en-US" dirty="0" smtClean="0"/>
              <a:t>Approvals can </a:t>
            </a:r>
            <a:r>
              <a:rPr lang="en-US" dirty="0"/>
              <a:t>be defined at Governance (global) or Model </a:t>
            </a:r>
            <a:r>
              <a:rPr lang="en-US" dirty="0" smtClean="0"/>
              <a:t>level or article level</a:t>
            </a:r>
            <a:endParaRPr lang="en-US" dirty="0"/>
          </a:p>
          <a:p>
            <a:endParaRPr lang="en-US" dirty="0"/>
          </a:p>
          <a:p>
            <a:endParaRPr lang="en-US" dirty="0"/>
          </a:p>
        </p:txBody>
      </p:sp>
      <p:pic>
        <p:nvPicPr>
          <p:cNvPr id="14" name="Picture 13"/>
          <p:cNvPicPr/>
          <p:nvPr/>
        </p:nvPicPr>
        <p:blipFill>
          <a:blip r:embed="rId3"/>
          <a:stretch>
            <a:fillRect/>
          </a:stretch>
        </p:blipFill>
        <p:spPr>
          <a:xfrm>
            <a:off x="3589425" y="1524001"/>
            <a:ext cx="8394963" cy="3982544"/>
          </a:xfrm>
          <a:prstGeom prst="rect">
            <a:avLst/>
          </a:prstGeom>
        </p:spPr>
      </p:pic>
      <p:sp>
        <p:nvSpPr>
          <p:cNvPr id="16" name="Slide Number Placeholder 15"/>
          <p:cNvSpPr>
            <a:spLocks noGrp="1"/>
          </p:cNvSpPr>
          <p:nvPr>
            <p:ph type="sldNum" sz="quarter" idx="12"/>
          </p:nvPr>
        </p:nvSpPr>
        <p:spPr/>
        <p:txBody>
          <a:bodyPr/>
          <a:lstStyle/>
          <a:p>
            <a:fld id="{B016F8AB-BCEA-4347-8BA6-BE776009BC89}" type="slidenum">
              <a:rPr lang="en-US" smtClean="0"/>
              <a:pPr/>
              <a:t>26</a:t>
            </a:fld>
            <a:endParaRPr lang="en-US" dirty="0"/>
          </a:p>
        </p:txBody>
      </p:sp>
    </p:spTree>
    <p:extLst>
      <p:ext uri="{BB962C8B-B14F-4D97-AF65-F5344CB8AC3E}">
        <p14:creationId xmlns:p14="http://schemas.microsoft.com/office/powerpoint/2010/main" val="1733276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Knowledge</a:t>
            </a:r>
            <a:r>
              <a:rPr lang="fr-FR" dirty="0" smtClean="0"/>
              <a:t> Management</a:t>
            </a:r>
            <a:endParaRPr lang="fr-FR" dirty="0"/>
          </a:p>
        </p:txBody>
      </p:sp>
      <p:sp>
        <p:nvSpPr>
          <p:cNvPr id="2" name="Subtitle 1"/>
          <p:cNvSpPr>
            <a:spLocks noGrp="1"/>
          </p:cNvSpPr>
          <p:nvPr>
            <p:ph type="body" sz="quarter" idx="13"/>
          </p:nvPr>
        </p:nvSpPr>
        <p:spPr/>
        <p:txBody>
          <a:bodyPr/>
          <a:lstStyle/>
          <a:p>
            <a:r>
              <a:rPr lang="en-US" dirty="0" smtClean="0"/>
              <a:t>Workflow</a:t>
            </a:r>
            <a:r>
              <a:rPr lang="fr-FR" dirty="0" smtClean="0"/>
              <a:t> </a:t>
            </a:r>
            <a:r>
              <a:rPr lang="en-US" dirty="0" smtClean="0"/>
              <a:t>metaphases and phases</a:t>
            </a:r>
          </a:p>
          <a:p>
            <a:endParaRPr lang="fr-FR" dirty="0"/>
          </a:p>
        </p:txBody>
      </p:sp>
      <p:sp>
        <p:nvSpPr>
          <p:cNvPr id="16" name="Content Placeholder 3"/>
          <p:cNvSpPr>
            <a:spLocks noGrp="1"/>
          </p:cNvSpPr>
          <p:nvPr>
            <p:ph idx="1"/>
          </p:nvPr>
        </p:nvSpPr>
        <p:spPr/>
        <p:txBody>
          <a:bodyPr>
            <a:normAutofit fontScale="92500"/>
          </a:bodyPr>
          <a:lstStyle/>
          <a:p>
            <a:pPr marL="0" indent="0">
              <a:lnSpc>
                <a:spcPct val="110000"/>
              </a:lnSpc>
              <a:buClr>
                <a:schemeClr val="bg1">
                  <a:lumMod val="50000"/>
                </a:schemeClr>
              </a:buClr>
              <a:buNone/>
            </a:pPr>
            <a:r>
              <a:rPr lang="en-US" sz="1600" dirty="0"/>
              <a:t>Metaphases organize phases into general categories. There are four metaphases in the out-of-the-box knowledge article workflow.</a:t>
            </a:r>
            <a:br>
              <a:rPr lang="en-US" sz="1600" dirty="0"/>
            </a:br>
            <a:r>
              <a:rPr lang="en-US" sz="1600" dirty="0"/>
              <a:t>The building blocks of the workflow are phases. Phases are the sequential steps in a workflow. Phases ensure that the knowledge article follows an orderly, planned progression from the time you create a knowledge article until the knowledge article is archived.</a:t>
            </a:r>
            <a:br>
              <a:rPr lang="en-US" sz="1600" dirty="0"/>
            </a:br>
            <a:r>
              <a:rPr lang="en-US" sz="1600" dirty="0"/>
              <a:t>There are six phases in the default knowledge workflow</a:t>
            </a:r>
            <a:endParaRPr lang="fr-FR" sz="1600" dirty="0"/>
          </a:p>
          <a:p>
            <a:pPr marL="300559" lvl="3" indent="-300559">
              <a:lnSpc>
                <a:spcPct val="110000"/>
              </a:lnSpc>
              <a:spcAft>
                <a:spcPts val="533"/>
              </a:spcAft>
              <a:buClr>
                <a:schemeClr val="bg1">
                  <a:lumMod val="50000"/>
                </a:schemeClr>
              </a:buClr>
              <a:buSzPct val="100000"/>
              <a:buFont typeface="Arial" pitchFamily="34" charset="0"/>
              <a:buChar char="•"/>
            </a:pPr>
            <a:r>
              <a:rPr lang="en-US" b="1" dirty="0"/>
              <a:t>Creation</a:t>
            </a:r>
          </a:p>
          <a:p>
            <a:pPr marL="228594" lvl="3" indent="0">
              <a:lnSpc>
                <a:spcPct val="110000"/>
              </a:lnSpc>
              <a:buClr>
                <a:schemeClr val="bg1">
                  <a:lumMod val="50000"/>
                </a:schemeClr>
              </a:buClr>
              <a:buNone/>
            </a:pPr>
            <a:r>
              <a:rPr lang="en-US" sz="1333" dirty="0"/>
              <a:t>When you add a new knowledge article, it enters the workflow at Draft phase by default.</a:t>
            </a:r>
          </a:p>
          <a:p>
            <a:pPr marL="228594" lvl="3" indent="0">
              <a:lnSpc>
                <a:spcPct val="110000"/>
              </a:lnSpc>
              <a:buClr>
                <a:schemeClr val="bg1">
                  <a:lumMod val="50000"/>
                </a:schemeClr>
              </a:buClr>
              <a:buNone/>
            </a:pPr>
            <a:r>
              <a:rPr lang="en-US" sz="1333" dirty="0"/>
              <a:t>When you perform a mass import of knowledge articles, you can specify the phase for the articles.</a:t>
            </a:r>
          </a:p>
          <a:p>
            <a:pPr marL="529153" lvl="3" indent="-300559">
              <a:lnSpc>
                <a:spcPct val="110000"/>
              </a:lnSpc>
              <a:buClr>
                <a:schemeClr val="bg1">
                  <a:lumMod val="50000"/>
                </a:schemeClr>
              </a:buClr>
              <a:buFont typeface="Arial" pitchFamily="34" charset="0"/>
              <a:buChar char="•"/>
            </a:pPr>
            <a:r>
              <a:rPr lang="en-US" sz="1333" b="1" u="sng" dirty="0"/>
              <a:t>Draft</a:t>
            </a:r>
            <a:r>
              <a:rPr lang="en-US" sz="1333" u="sng" dirty="0"/>
              <a:t> phase</a:t>
            </a:r>
            <a:r>
              <a:rPr lang="en-US" sz="1333" dirty="0"/>
              <a:t>: Any user with a Knowledge Management role may create or import a knowledge article. </a:t>
            </a:r>
          </a:p>
          <a:p>
            <a:pPr marL="300559" lvl="3" indent="-300559">
              <a:lnSpc>
                <a:spcPct val="110000"/>
              </a:lnSpc>
              <a:spcAft>
                <a:spcPts val="533"/>
              </a:spcAft>
              <a:buClr>
                <a:schemeClr val="bg1">
                  <a:lumMod val="50000"/>
                </a:schemeClr>
              </a:buClr>
              <a:buSzPct val="100000"/>
              <a:buFont typeface="Arial" pitchFamily="34" charset="0"/>
              <a:buChar char="•"/>
            </a:pPr>
            <a:endParaRPr lang="en-US" b="1" dirty="0"/>
          </a:p>
          <a:p>
            <a:pPr marL="300559" lvl="3" indent="-300559">
              <a:lnSpc>
                <a:spcPct val="110000"/>
              </a:lnSpc>
              <a:spcAft>
                <a:spcPts val="533"/>
              </a:spcAft>
              <a:buClr>
                <a:schemeClr val="bg1">
                  <a:lumMod val="50000"/>
                </a:schemeClr>
              </a:buClr>
              <a:buSzPct val="100000"/>
              <a:buFont typeface="Arial" pitchFamily="34" charset="0"/>
              <a:buChar char="•"/>
            </a:pPr>
            <a:r>
              <a:rPr lang="en-US" b="1" dirty="0"/>
              <a:t>Publication</a:t>
            </a:r>
          </a:p>
          <a:p>
            <a:pPr marL="228594" lvl="3" indent="0">
              <a:lnSpc>
                <a:spcPct val="110000"/>
              </a:lnSpc>
              <a:buClr>
                <a:schemeClr val="bg1">
                  <a:lumMod val="50000"/>
                </a:schemeClr>
              </a:buClr>
              <a:buNone/>
            </a:pPr>
            <a:r>
              <a:rPr lang="en-US" sz="1333" dirty="0"/>
              <a:t>The </a:t>
            </a:r>
            <a:r>
              <a:rPr lang="en-US" sz="1333" b="1" dirty="0"/>
              <a:t>Publication</a:t>
            </a:r>
            <a:r>
              <a:rPr lang="en-US" sz="1333" dirty="0"/>
              <a:t> metaphase is where an article undergoes review and updating.</a:t>
            </a:r>
          </a:p>
          <a:p>
            <a:pPr marL="529153" lvl="3" indent="-300559">
              <a:lnSpc>
                <a:spcPct val="110000"/>
              </a:lnSpc>
              <a:buClr>
                <a:schemeClr val="bg1">
                  <a:lumMod val="50000"/>
                </a:schemeClr>
              </a:buClr>
              <a:buFont typeface="Arial" pitchFamily="34" charset="0"/>
              <a:buChar char="•"/>
            </a:pPr>
            <a:r>
              <a:rPr lang="en-US" sz="1333" b="1" u="sng" dirty="0"/>
              <a:t>Review</a:t>
            </a:r>
            <a:r>
              <a:rPr lang="en-US" sz="1333" u="sng" dirty="0"/>
              <a:t> phase</a:t>
            </a:r>
            <a:r>
              <a:rPr lang="en-US" sz="1333" dirty="0"/>
              <a:t>: Any user with a Knowledge Management role may review the draft article and decide whether to publish it or return it to draft status for further editing. </a:t>
            </a:r>
          </a:p>
          <a:p>
            <a:pPr marL="529153" lvl="3" indent="-300559">
              <a:lnSpc>
                <a:spcPct val="110000"/>
              </a:lnSpc>
              <a:buClr>
                <a:schemeClr val="bg1">
                  <a:lumMod val="50000"/>
                </a:schemeClr>
              </a:buClr>
              <a:buFont typeface="Arial" pitchFamily="34" charset="0"/>
              <a:buChar char="•"/>
            </a:pPr>
            <a:r>
              <a:rPr lang="en-US" sz="1333" b="1" u="sng" dirty="0"/>
              <a:t>Publish</a:t>
            </a:r>
            <a:r>
              <a:rPr lang="en-US" sz="1333" u="sng" dirty="0"/>
              <a:t> phase</a:t>
            </a:r>
            <a:r>
              <a:rPr lang="en-US" sz="1333" dirty="0"/>
              <a:t>:  Any user with a Knowledge Management role may publish the knowledge article to an internal audience.</a:t>
            </a:r>
            <a:br>
              <a:rPr lang="en-US" sz="1333" dirty="0"/>
            </a:br>
            <a:r>
              <a:rPr lang="en-US" sz="1333" dirty="0"/>
              <a:t>Only users with Knowledge Publisher or Knowledge Administrator roles may publish the knowledge article to an external audience</a:t>
            </a:r>
          </a:p>
          <a:p>
            <a:pPr marL="529153" lvl="3" indent="-300559">
              <a:lnSpc>
                <a:spcPct val="110000"/>
              </a:lnSpc>
              <a:buClr>
                <a:schemeClr val="bg1">
                  <a:lumMod val="50000"/>
                </a:schemeClr>
              </a:buClr>
              <a:buFont typeface="Arial" pitchFamily="34" charset="0"/>
              <a:buChar char="•"/>
            </a:pPr>
            <a:endParaRPr lang="en-US" sz="1333" dirty="0"/>
          </a:p>
        </p:txBody>
      </p:sp>
      <p:sp>
        <p:nvSpPr>
          <p:cNvPr id="5" name="Slide Number Placeholder 4"/>
          <p:cNvSpPr>
            <a:spLocks noGrp="1"/>
          </p:cNvSpPr>
          <p:nvPr>
            <p:ph type="sldNum" sz="quarter" idx="12"/>
          </p:nvPr>
        </p:nvSpPr>
        <p:spPr/>
        <p:txBody>
          <a:bodyPr/>
          <a:lstStyle/>
          <a:p>
            <a:fld id="{B016F8AB-BCEA-4347-8BA6-BE776009BC89}" type="slidenum">
              <a:rPr lang="en-US" smtClean="0"/>
              <a:t>27</a:t>
            </a:fld>
            <a:endParaRPr lang="en-US"/>
          </a:p>
        </p:txBody>
      </p:sp>
    </p:spTree>
    <p:extLst>
      <p:ext uri="{BB962C8B-B14F-4D97-AF65-F5344CB8AC3E}">
        <p14:creationId xmlns:p14="http://schemas.microsoft.com/office/powerpoint/2010/main" val="3923137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Knowledge</a:t>
            </a:r>
            <a:r>
              <a:rPr lang="fr-FR" dirty="0" smtClean="0"/>
              <a:t> Management</a:t>
            </a:r>
            <a:endParaRPr lang="fr-FR" dirty="0"/>
          </a:p>
        </p:txBody>
      </p:sp>
      <p:sp>
        <p:nvSpPr>
          <p:cNvPr id="2" name="Subtitle 1"/>
          <p:cNvSpPr>
            <a:spLocks noGrp="1"/>
          </p:cNvSpPr>
          <p:nvPr>
            <p:ph type="body" sz="quarter" idx="13"/>
          </p:nvPr>
        </p:nvSpPr>
        <p:spPr/>
        <p:txBody>
          <a:bodyPr/>
          <a:lstStyle/>
          <a:p>
            <a:r>
              <a:rPr lang="en-US" dirty="0" smtClean="0"/>
              <a:t>Workflow</a:t>
            </a:r>
            <a:r>
              <a:rPr lang="fr-FR" dirty="0" smtClean="0"/>
              <a:t> </a:t>
            </a:r>
            <a:r>
              <a:rPr lang="en-US" dirty="0" smtClean="0"/>
              <a:t>metaphases and phases</a:t>
            </a:r>
          </a:p>
          <a:p>
            <a:endParaRPr lang="fr-FR" dirty="0"/>
          </a:p>
        </p:txBody>
      </p:sp>
      <p:sp>
        <p:nvSpPr>
          <p:cNvPr id="16" name="Content Placeholder 3"/>
          <p:cNvSpPr>
            <a:spLocks noGrp="1"/>
          </p:cNvSpPr>
          <p:nvPr>
            <p:ph idx="1"/>
          </p:nvPr>
        </p:nvSpPr>
        <p:spPr/>
        <p:txBody>
          <a:bodyPr/>
          <a:lstStyle/>
          <a:p>
            <a:pPr marL="300559" lvl="3" indent="-300559">
              <a:lnSpc>
                <a:spcPct val="110000"/>
              </a:lnSpc>
              <a:spcAft>
                <a:spcPts val="533"/>
              </a:spcAft>
              <a:buClr>
                <a:schemeClr val="bg1">
                  <a:lumMod val="50000"/>
                </a:schemeClr>
              </a:buClr>
              <a:buSzPct val="100000"/>
              <a:buFont typeface="Arial" pitchFamily="34" charset="0"/>
              <a:buChar char="•"/>
            </a:pPr>
            <a:r>
              <a:rPr lang="en-US" b="1" dirty="0"/>
              <a:t>Consumption</a:t>
            </a:r>
          </a:p>
          <a:p>
            <a:pPr marL="228594" lvl="3" indent="0">
              <a:lnSpc>
                <a:spcPct val="110000"/>
              </a:lnSpc>
              <a:buClr>
                <a:schemeClr val="bg1">
                  <a:lumMod val="50000"/>
                </a:schemeClr>
              </a:buClr>
              <a:buNone/>
            </a:pPr>
            <a:r>
              <a:rPr lang="en-US" sz="1333" dirty="0"/>
              <a:t>The </a:t>
            </a:r>
            <a:r>
              <a:rPr lang="en-US" sz="1333" b="1" dirty="0"/>
              <a:t>Consumption</a:t>
            </a:r>
            <a:r>
              <a:rPr lang="en-US" sz="1333" dirty="0"/>
              <a:t> metaphase is where the article is released to its intended audience, either external (visible through the Self-Service Portal) or internal (in Service Anywhere).</a:t>
            </a:r>
          </a:p>
          <a:p>
            <a:pPr marL="529153" lvl="3" indent="-300559">
              <a:lnSpc>
                <a:spcPct val="110000"/>
              </a:lnSpc>
              <a:buClr>
                <a:schemeClr val="bg1">
                  <a:lumMod val="50000"/>
                </a:schemeClr>
              </a:buClr>
              <a:buFont typeface="Arial" pitchFamily="34" charset="0"/>
              <a:buChar char="•"/>
            </a:pPr>
            <a:r>
              <a:rPr lang="en-US" sz="1333" b="1" u="sng" dirty="0"/>
              <a:t>Internal / External</a:t>
            </a:r>
            <a:r>
              <a:rPr lang="en-US" sz="1333" u="sng" dirty="0"/>
              <a:t> phase</a:t>
            </a:r>
            <a:r>
              <a:rPr lang="en-US" sz="1333" dirty="0"/>
              <a:t>: The knowledge article becomes visible to an internal or external audience.</a:t>
            </a:r>
            <a:endParaRPr lang="en-US" b="1" dirty="0"/>
          </a:p>
          <a:p>
            <a:pPr marL="300559" lvl="3" indent="-300559">
              <a:lnSpc>
                <a:spcPct val="110000"/>
              </a:lnSpc>
              <a:spcAft>
                <a:spcPts val="533"/>
              </a:spcAft>
              <a:buClr>
                <a:schemeClr val="bg1">
                  <a:lumMod val="50000"/>
                </a:schemeClr>
              </a:buClr>
              <a:buSzPct val="100000"/>
              <a:buFont typeface="Arial" pitchFamily="34" charset="0"/>
              <a:buChar char="•"/>
            </a:pPr>
            <a:endParaRPr lang="en-US" b="1" dirty="0"/>
          </a:p>
          <a:p>
            <a:pPr marL="300559" lvl="3" indent="-300559">
              <a:lnSpc>
                <a:spcPct val="110000"/>
              </a:lnSpc>
              <a:spcAft>
                <a:spcPts val="533"/>
              </a:spcAft>
              <a:buClr>
                <a:schemeClr val="bg1">
                  <a:lumMod val="50000"/>
                </a:schemeClr>
              </a:buClr>
              <a:buSzPct val="100000"/>
              <a:buFont typeface="Arial" pitchFamily="34" charset="0"/>
              <a:buChar char="•"/>
            </a:pPr>
            <a:r>
              <a:rPr lang="en-US" b="1" dirty="0"/>
              <a:t>Retirement</a:t>
            </a:r>
          </a:p>
          <a:p>
            <a:pPr marL="228594" lvl="3" indent="0">
              <a:lnSpc>
                <a:spcPct val="110000"/>
              </a:lnSpc>
              <a:buClr>
                <a:schemeClr val="bg1">
                  <a:lumMod val="50000"/>
                </a:schemeClr>
              </a:buClr>
              <a:buNone/>
            </a:pPr>
            <a:r>
              <a:rPr lang="en-US" sz="1333" dirty="0"/>
              <a:t>The </a:t>
            </a:r>
            <a:r>
              <a:rPr lang="en-US" sz="1333" b="1" dirty="0"/>
              <a:t>Retirement</a:t>
            </a:r>
            <a:r>
              <a:rPr lang="en-US" sz="1333" dirty="0"/>
              <a:t> metaphase is the final stage in the workflow. When an article is no longer relevant, it is either archived or sent back to the beginning of the workflow for further updating.</a:t>
            </a:r>
          </a:p>
          <a:p>
            <a:pPr marL="529153" lvl="3" indent="-300559">
              <a:lnSpc>
                <a:spcPct val="110000"/>
              </a:lnSpc>
              <a:buClr>
                <a:schemeClr val="bg1">
                  <a:lumMod val="50000"/>
                </a:schemeClr>
              </a:buClr>
              <a:buFont typeface="Arial" pitchFamily="34" charset="0"/>
              <a:buChar char="•"/>
            </a:pPr>
            <a:r>
              <a:rPr lang="en-US" sz="1333" b="1" u="sng" dirty="0"/>
              <a:t>Archived</a:t>
            </a:r>
            <a:r>
              <a:rPr lang="en-US" sz="1333" u="sng" dirty="0"/>
              <a:t> phase</a:t>
            </a:r>
            <a:r>
              <a:rPr lang="en-US" sz="1333" dirty="0"/>
              <a:t>: Any user with a Knowledge Management role may specify that the knowledge article has reached the end of its lifecycle and archives it</a:t>
            </a:r>
          </a:p>
        </p:txBody>
      </p:sp>
      <p:sp>
        <p:nvSpPr>
          <p:cNvPr id="5" name="Slide Number Placeholder 4"/>
          <p:cNvSpPr>
            <a:spLocks noGrp="1"/>
          </p:cNvSpPr>
          <p:nvPr>
            <p:ph type="sldNum" sz="quarter" idx="12"/>
          </p:nvPr>
        </p:nvSpPr>
        <p:spPr/>
        <p:txBody>
          <a:bodyPr/>
          <a:lstStyle/>
          <a:p>
            <a:fld id="{B016F8AB-BCEA-4347-8BA6-BE776009BC89}" type="slidenum">
              <a:rPr lang="en-US" smtClean="0"/>
              <a:t>28</a:t>
            </a:fld>
            <a:endParaRPr lang="en-US"/>
          </a:p>
        </p:txBody>
      </p:sp>
    </p:spTree>
    <p:extLst>
      <p:ext uri="{BB962C8B-B14F-4D97-AF65-F5344CB8AC3E}">
        <p14:creationId xmlns:p14="http://schemas.microsoft.com/office/powerpoint/2010/main" val="1321358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Indexing</a:t>
            </a:r>
            <a:endParaRPr lang="en-US" dirty="0"/>
          </a:p>
        </p:txBody>
      </p:sp>
      <p:sp>
        <p:nvSpPr>
          <p:cNvPr id="2" name="Subtitle 1"/>
          <p:cNvSpPr>
            <a:spLocks noGrp="1"/>
          </p:cNvSpPr>
          <p:nvPr>
            <p:ph type="body" sz="quarter" idx="13"/>
          </p:nvPr>
        </p:nvSpPr>
        <p:spPr/>
        <p:txBody>
          <a:bodyPr/>
          <a:lstStyle/>
          <a:p>
            <a:endParaRPr lang="en-US" dirty="0"/>
          </a:p>
        </p:txBody>
      </p:sp>
      <p:sp>
        <p:nvSpPr>
          <p:cNvPr id="4" name="Content Placeholder 3"/>
          <p:cNvSpPr>
            <a:spLocks noGrp="1"/>
          </p:cNvSpPr>
          <p:nvPr>
            <p:ph idx="1"/>
          </p:nvPr>
        </p:nvSpPr>
        <p:spPr/>
        <p:txBody>
          <a:bodyPr/>
          <a:lstStyle/>
          <a:p>
            <a:r>
              <a:rPr lang="en-US" dirty="0" smtClean="0"/>
              <a:t>Indexing on regular intervals (</a:t>
            </a:r>
            <a:r>
              <a:rPr lang="en-US" dirty="0" err="1" smtClean="0"/>
              <a:t>approx</a:t>
            </a:r>
            <a:r>
              <a:rPr lang="en-US" dirty="0" smtClean="0"/>
              <a:t> every 5 minutes)</a:t>
            </a:r>
          </a:p>
          <a:p>
            <a:pPr lvl="1"/>
            <a:r>
              <a:rPr lang="en-US" dirty="0" smtClean="0"/>
              <a:t>When uploading articles, expect up to 5 minute delay before searching</a:t>
            </a:r>
          </a:p>
          <a:p>
            <a:r>
              <a:rPr lang="en-US" dirty="0" smtClean="0"/>
              <a:t>Global Search </a:t>
            </a:r>
          </a:p>
          <a:p>
            <a:pPr lvl="1"/>
            <a:r>
              <a:rPr lang="en-US" dirty="0"/>
              <a:t>If you search for one or more words, </a:t>
            </a:r>
            <a:r>
              <a:rPr lang="en-US" dirty="0" smtClean="0"/>
              <a:t>“</a:t>
            </a:r>
            <a:r>
              <a:rPr lang="en-US" b="1" dirty="0" smtClean="0"/>
              <a:t>or</a:t>
            </a:r>
            <a:r>
              <a:rPr lang="en-US" dirty="0" smtClean="0"/>
              <a:t>” is </a:t>
            </a:r>
            <a:r>
              <a:rPr lang="en-US" dirty="0"/>
              <a:t>inferred. For example, if you type "mail server" the search looks for "mail server" or "mail" or "server</a:t>
            </a:r>
            <a:r>
              <a:rPr lang="en-US" dirty="0" smtClean="0"/>
              <a:t>".</a:t>
            </a:r>
          </a:p>
          <a:p>
            <a:pPr lvl="1"/>
            <a:r>
              <a:rPr lang="en-US" dirty="0" smtClean="0"/>
              <a:t>Results are sorted by relevancy so results with “mail server” will be shown first.</a:t>
            </a:r>
          </a:p>
          <a:p>
            <a:pPr lvl="1"/>
            <a:r>
              <a:rPr lang="en-US" dirty="0" smtClean="0"/>
              <a:t>Search display a maximum of 30 results – like first page results in Google</a:t>
            </a:r>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9837" y="4713897"/>
            <a:ext cx="7169151" cy="1833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12"/>
          </p:nvPr>
        </p:nvSpPr>
        <p:spPr/>
        <p:txBody>
          <a:bodyPr/>
          <a:lstStyle/>
          <a:p>
            <a:fld id="{B016F8AB-BCEA-4347-8BA6-BE776009BC89}" type="slidenum">
              <a:rPr lang="en-US" smtClean="0"/>
              <a:t>29</a:t>
            </a:fld>
            <a:endParaRPr lang="en-US"/>
          </a:p>
        </p:txBody>
      </p:sp>
    </p:spTree>
    <p:extLst>
      <p:ext uri="{BB962C8B-B14F-4D97-AF65-F5344CB8AC3E}">
        <p14:creationId xmlns:p14="http://schemas.microsoft.com/office/powerpoint/2010/main" val="170510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Slide Number Placeholder 2"/>
          <p:cNvSpPr>
            <a:spLocks noGrp="1"/>
          </p:cNvSpPr>
          <p:nvPr>
            <p:ph type="sldNum" sz="quarter" idx="4"/>
          </p:nvPr>
        </p:nvSpPr>
        <p:spPr/>
        <p:txBody>
          <a:bodyPr/>
          <a:lstStyle/>
          <a:p>
            <a:fld id="{B016F8AB-BCEA-4347-8BA6-BE776009BC89}" type="slidenum">
              <a:rPr lang="en-US" smtClean="0"/>
              <a:t>3</a:t>
            </a:fld>
            <a:endParaRPr lang="en-US"/>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21913180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 News / Hot News</a:t>
            </a:r>
          </a:p>
        </p:txBody>
      </p:sp>
      <p:sp>
        <p:nvSpPr>
          <p:cNvPr id="3" name="Slide Number Placeholder 2"/>
          <p:cNvSpPr>
            <a:spLocks noGrp="1"/>
          </p:cNvSpPr>
          <p:nvPr>
            <p:ph type="sldNum" sz="quarter" idx="4"/>
          </p:nvPr>
        </p:nvSpPr>
        <p:spPr/>
        <p:txBody>
          <a:bodyPr/>
          <a:lstStyle/>
          <a:p>
            <a:fld id="{B016F8AB-BCEA-4347-8BA6-BE776009BC89}" type="slidenum">
              <a:rPr lang="en-US" smtClean="0"/>
              <a:t>30</a:t>
            </a:fld>
            <a:endParaRPr lang="en-US"/>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31002661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smtClean="0"/>
              <a:t>IT News</a:t>
            </a:r>
            <a:endParaRPr lang="en-US" dirty="0"/>
          </a:p>
        </p:txBody>
      </p:sp>
      <p:sp>
        <p:nvSpPr>
          <p:cNvPr id="2" name="Subtitle 1"/>
          <p:cNvSpPr>
            <a:spLocks noGrp="1"/>
          </p:cNvSpPr>
          <p:nvPr>
            <p:ph type="body" sz="quarter" idx="13"/>
          </p:nvPr>
        </p:nvSpPr>
        <p:spPr/>
        <p:txBody>
          <a:bodyPr/>
          <a:lstStyle/>
          <a:p>
            <a:r>
              <a:rPr lang="en-US" dirty="0"/>
              <a:t>Hot News relevant for Business users and IT Agents</a:t>
            </a:r>
          </a:p>
          <a:p>
            <a:endParaRPr lang="en-US" dirty="0"/>
          </a:p>
        </p:txBody>
      </p:sp>
      <p:sp>
        <p:nvSpPr>
          <p:cNvPr id="4" name="Content Placeholder 3"/>
          <p:cNvSpPr>
            <a:spLocks noGrp="1"/>
          </p:cNvSpPr>
          <p:nvPr>
            <p:ph idx="1"/>
          </p:nvPr>
        </p:nvSpPr>
        <p:spPr>
          <a:xfrm>
            <a:off x="609601" y="1524002"/>
            <a:ext cx="3759758" cy="4571999"/>
          </a:xfrm>
        </p:spPr>
        <p:txBody>
          <a:bodyPr/>
          <a:lstStyle/>
          <a:p>
            <a:r>
              <a:rPr lang="en-AU" dirty="0" smtClean="0"/>
              <a:t>Self Service Targeted News</a:t>
            </a:r>
          </a:p>
          <a:p>
            <a:pPr marL="380990" lvl="1" indent="-380990">
              <a:buFont typeface="Arial" panose="020B0604020202020204" pitchFamily="34" charset="0"/>
              <a:buChar char="•"/>
            </a:pPr>
            <a:r>
              <a:rPr lang="en-US" dirty="0"/>
              <a:t>Receive news via Self-Service Portal on web and mobile</a:t>
            </a:r>
          </a:p>
          <a:p>
            <a:pPr marL="380990" lvl="1" indent="-380990">
              <a:buFont typeface="Arial" panose="020B0604020202020204" pitchFamily="34" charset="0"/>
              <a:buChar char="•"/>
            </a:pPr>
            <a:r>
              <a:rPr lang="en-US" dirty="0"/>
              <a:t>Segmented news by your </a:t>
            </a:r>
            <a:r>
              <a:rPr lang="en-US" dirty="0" smtClean="0"/>
              <a:t>location/group/role </a:t>
            </a:r>
            <a:r>
              <a:rPr lang="en-US" dirty="0"/>
              <a:t>entitlements</a:t>
            </a:r>
          </a:p>
          <a:p>
            <a:pPr marL="380990" lvl="1" indent="-380990">
              <a:buFont typeface="Arial" panose="020B0604020202020204" pitchFamily="34" charset="0"/>
              <a:buChar char="•"/>
            </a:pPr>
            <a:r>
              <a:rPr lang="en-US" dirty="0"/>
              <a:t>See news relevant to your service and support context</a:t>
            </a:r>
          </a:p>
          <a:p>
            <a:r>
              <a:rPr lang="en-AU" dirty="0" smtClean="0"/>
              <a:t>IT Agents also see News within the IT Agent UI</a:t>
            </a:r>
            <a:endParaRPr lang="en-US" dirty="0"/>
          </a:p>
        </p:txBody>
      </p:sp>
      <p:pic>
        <p:nvPicPr>
          <p:cNvPr id="8" name="Picture 7"/>
          <p:cNvPicPr>
            <a:picLocks noChangeAspect="1"/>
          </p:cNvPicPr>
          <p:nvPr/>
        </p:nvPicPr>
        <p:blipFill>
          <a:blip r:embed="rId3"/>
          <a:stretch>
            <a:fillRect/>
          </a:stretch>
        </p:blipFill>
        <p:spPr>
          <a:xfrm>
            <a:off x="5811916" y="1524001"/>
            <a:ext cx="5859593" cy="4851947"/>
          </a:xfrm>
          <a:prstGeom prst="rect">
            <a:avLst/>
          </a:prstGeom>
          <a:ln>
            <a:solidFill>
              <a:schemeClr val="tx1"/>
            </a:solidFill>
          </a:ln>
        </p:spPr>
      </p:pic>
      <p:pic>
        <p:nvPicPr>
          <p:cNvPr id="6" name="Picture 5"/>
          <p:cNvPicPr>
            <a:picLocks noChangeAspect="1"/>
          </p:cNvPicPr>
          <p:nvPr/>
        </p:nvPicPr>
        <p:blipFill>
          <a:blip r:embed="rId4"/>
          <a:stretch>
            <a:fillRect/>
          </a:stretch>
        </p:blipFill>
        <p:spPr>
          <a:xfrm>
            <a:off x="4369358" y="3902365"/>
            <a:ext cx="5093876" cy="2892715"/>
          </a:xfrm>
          <a:prstGeom prst="rect">
            <a:avLst/>
          </a:prstGeom>
        </p:spPr>
      </p:pic>
      <p:sp>
        <p:nvSpPr>
          <p:cNvPr id="7" name="Slide Number Placeholder 6"/>
          <p:cNvSpPr>
            <a:spLocks noGrp="1"/>
          </p:cNvSpPr>
          <p:nvPr>
            <p:ph type="sldNum" sz="quarter" idx="12"/>
          </p:nvPr>
        </p:nvSpPr>
        <p:spPr/>
        <p:txBody>
          <a:bodyPr/>
          <a:lstStyle/>
          <a:p>
            <a:fld id="{B016F8AB-BCEA-4347-8BA6-BE776009BC89}" type="slidenum">
              <a:rPr lang="en-US" smtClean="0"/>
              <a:t>31</a:t>
            </a:fld>
            <a:endParaRPr lang="en-US"/>
          </a:p>
        </p:txBody>
      </p:sp>
    </p:spTree>
    <p:extLst>
      <p:ext uri="{BB962C8B-B14F-4D97-AF65-F5344CB8AC3E}">
        <p14:creationId xmlns:p14="http://schemas.microsoft.com/office/powerpoint/2010/main" val="214651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442" y="259958"/>
            <a:ext cx="10969943" cy="411480"/>
          </a:xfrm>
        </p:spPr>
        <p:txBody>
          <a:bodyPr/>
          <a:lstStyle/>
          <a:p>
            <a:r>
              <a:rPr lang="en-AU" dirty="0" smtClean="0"/>
              <a:t>Manually adding News Articles</a:t>
            </a:r>
            <a:endParaRPr lang="en-US" dirty="0"/>
          </a:p>
        </p:txBody>
      </p:sp>
      <p:sp>
        <p:nvSpPr>
          <p:cNvPr id="2" name="Subtitle 1"/>
          <p:cNvSpPr>
            <a:spLocks noGrp="1"/>
          </p:cNvSpPr>
          <p:nvPr>
            <p:ph type="body" sz="quarter" idx="13"/>
          </p:nvPr>
        </p:nvSpPr>
        <p:spPr>
          <a:xfrm>
            <a:off x="609442" y="672990"/>
            <a:ext cx="10969943" cy="381000"/>
          </a:xfrm>
        </p:spPr>
        <p:txBody>
          <a:bodyPr/>
          <a:lstStyle/>
          <a:p>
            <a:r>
              <a:rPr lang="en-AU" dirty="0" smtClean="0"/>
              <a:t>Mega Menu &gt; Knowledge &gt; News</a:t>
            </a:r>
            <a:endParaRPr lang="en-US" dirty="0"/>
          </a:p>
        </p:txBody>
      </p:sp>
      <p:sp>
        <p:nvSpPr>
          <p:cNvPr id="4" name="Content Placeholder 3"/>
          <p:cNvSpPr>
            <a:spLocks noGrp="1"/>
          </p:cNvSpPr>
          <p:nvPr>
            <p:ph idx="1"/>
          </p:nvPr>
        </p:nvSpPr>
        <p:spPr>
          <a:xfrm>
            <a:off x="609600" y="1262752"/>
            <a:ext cx="4431957" cy="5421512"/>
          </a:xfrm>
        </p:spPr>
        <p:txBody>
          <a:bodyPr>
            <a:normAutofit/>
          </a:bodyPr>
          <a:lstStyle/>
          <a:p>
            <a:r>
              <a:rPr lang="en-US" dirty="0"/>
              <a:t>Push news to users via Self-Service Portal on web and </a:t>
            </a:r>
            <a:r>
              <a:rPr lang="en-US" dirty="0" smtClean="0"/>
              <a:t>mobile:</a:t>
            </a:r>
          </a:p>
          <a:p>
            <a:pPr marL="380990" lvl="1" indent="-380990">
              <a:buFont typeface="Arial" panose="020B0604020202020204" pitchFamily="34" charset="0"/>
              <a:buChar char="•"/>
            </a:pPr>
            <a:r>
              <a:rPr lang="en-US" dirty="0"/>
              <a:t>Segment news by location and group entitlements.</a:t>
            </a:r>
          </a:p>
          <a:p>
            <a:pPr marL="380990" lvl="1" indent="-380990">
              <a:buFont typeface="Arial" panose="020B0604020202020204" pitchFamily="34" charset="0"/>
              <a:buChar char="•"/>
            </a:pPr>
            <a:r>
              <a:rPr lang="en-US" dirty="0"/>
              <a:t>See news relevant to service and support context in the Self Service Portal and </a:t>
            </a:r>
            <a:r>
              <a:rPr lang="en-US" dirty="0" smtClean="0"/>
              <a:t>IT </a:t>
            </a:r>
            <a:r>
              <a:rPr lang="en-US" dirty="0"/>
              <a:t>Agent </a:t>
            </a:r>
            <a:r>
              <a:rPr lang="en-US" dirty="0" smtClean="0"/>
              <a:t>interface.</a:t>
            </a:r>
          </a:p>
          <a:p>
            <a:r>
              <a:rPr lang="en-US" dirty="0" smtClean="0"/>
              <a:t>Create news </a:t>
            </a:r>
            <a:r>
              <a:rPr lang="en-US" dirty="0"/>
              <a:t>from Incident, </a:t>
            </a:r>
            <a:r>
              <a:rPr lang="en-US" dirty="0" smtClean="0"/>
              <a:t>Change, Release, </a:t>
            </a:r>
            <a:r>
              <a:rPr lang="en-US" dirty="0"/>
              <a:t>or </a:t>
            </a:r>
            <a:r>
              <a:rPr lang="en-US" dirty="0" smtClean="0"/>
              <a:t>Problem</a:t>
            </a:r>
          </a:p>
          <a:p>
            <a:r>
              <a:rPr lang="en-US" dirty="0" smtClean="0"/>
              <a:t>Use same workflow and entitlement rules as Articles</a:t>
            </a:r>
            <a:endParaRPr lang="en-US" dirty="0"/>
          </a:p>
        </p:txBody>
      </p:sp>
      <p:pic>
        <p:nvPicPr>
          <p:cNvPr id="5" name="Picture 4"/>
          <p:cNvPicPr>
            <a:picLocks noChangeAspect="1"/>
          </p:cNvPicPr>
          <p:nvPr/>
        </p:nvPicPr>
        <p:blipFill>
          <a:blip r:embed="rId3"/>
          <a:stretch>
            <a:fillRect/>
          </a:stretch>
        </p:blipFill>
        <p:spPr>
          <a:xfrm>
            <a:off x="5181599" y="1187776"/>
            <a:ext cx="6707784" cy="4506793"/>
          </a:xfrm>
          <a:prstGeom prst="rect">
            <a:avLst/>
          </a:prstGeom>
          <a:ln>
            <a:solidFill>
              <a:schemeClr val="bg1">
                <a:lumMod val="75000"/>
              </a:schemeClr>
            </a:solidFill>
          </a:ln>
        </p:spPr>
      </p:pic>
      <p:pic>
        <p:nvPicPr>
          <p:cNvPr id="6" name="Picture 5"/>
          <p:cNvPicPr>
            <a:picLocks noChangeAspect="1"/>
          </p:cNvPicPr>
          <p:nvPr/>
        </p:nvPicPr>
        <p:blipFill>
          <a:blip r:embed="rId4"/>
          <a:stretch>
            <a:fillRect/>
          </a:stretch>
        </p:blipFill>
        <p:spPr>
          <a:xfrm>
            <a:off x="7151077" y="4386287"/>
            <a:ext cx="4826392" cy="1919711"/>
          </a:xfrm>
          <a:prstGeom prst="rect">
            <a:avLst/>
          </a:prstGeom>
        </p:spPr>
      </p:pic>
      <p:sp>
        <p:nvSpPr>
          <p:cNvPr id="8" name="Slide Number Placeholder 7"/>
          <p:cNvSpPr>
            <a:spLocks noGrp="1"/>
          </p:cNvSpPr>
          <p:nvPr>
            <p:ph type="sldNum" sz="quarter" idx="12"/>
          </p:nvPr>
        </p:nvSpPr>
        <p:spPr/>
        <p:txBody>
          <a:bodyPr/>
          <a:lstStyle/>
          <a:p>
            <a:fld id="{B016F8AB-BCEA-4347-8BA6-BE776009BC89}" type="slidenum">
              <a:rPr lang="en-US" smtClean="0"/>
              <a:t>32</a:t>
            </a:fld>
            <a:endParaRPr lang="en-US"/>
          </a:p>
        </p:txBody>
      </p:sp>
      <p:sp>
        <p:nvSpPr>
          <p:cNvPr id="9" name="Rectangle 8"/>
          <p:cNvSpPr/>
          <p:nvPr/>
        </p:nvSpPr>
        <p:spPr>
          <a:xfrm>
            <a:off x="5181599" y="1187776"/>
            <a:ext cx="233549" cy="2135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0584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a:t>Manually adding News Articles</a:t>
            </a:r>
            <a:endParaRPr lang="en-US" dirty="0"/>
          </a:p>
        </p:txBody>
      </p:sp>
      <p:sp>
        <p:nvSpPr>
          <p:cNvPr id="10" name="Text Placeholder 9"/>
          <p:cNvSpPr>
            <a:spLocks noGrp="1"/>
          </p:cNvSpPr>
          <p:nvPr>
            <p:ph type="body" sz="quarter" idx="13"/>
          </p:nvPr>
        </p:nvSpPr>
        <p:spPr/>
        <p:txBody>
          <a:bodyPr/>
          <a:lstStyle/>
          <a:p>
            <a:r>
              <a:rPr lang="en-US" dirty="0"/>
              <a:t>Mega Menu &gt; Knowledge &gt; News &gt; New</a:t>
            </a:r>
          </a:p>
          <a:p>
            <a:endParaRPr lang="en-US" dirty="0"/>
          </a:p>
        </p:txBody>
      </p:sp>
      <p:pic>
        <p:nvPicPr>
          <p:cNvPr id="6" name="Picture 5"/>
          <p:cNvPicPr>
            <a:picLocks noChangeAspect="1"/>
          </p:cNvPicPr>
          <p:nvPr/>
        </p:nvPicPr>
        <p:blipFill>
          <a:blip r:embed="rId3"/>
          <a:stretch>
            <a:fillRect/>
          </a:stretch>
        </p:blipFill>
        <p:spPr>
          <a:xfrm>
            <a:off x="2756452" y="1816179"/>
            <a:ext cx="7945232" cy="4949949"/>
          </a:xfrm>
          <a:prstGeom prst="rect">
            <a:avLst/>
          </a:prstGeom>
        </p:spPr>
      </p:pic>
      <p:sp>
        <p:nvSpPr>
          <p:cNvPr id="7" name="Rectangular Callout 6"/>
          <p:cNvSpPr/>
          <p:nvPr/>
        </p:nvSpPr>
        <p:spPr bwMode="gray">
          <a:xfrm>
            <a:off x="8335617" y="2939697"/>
            <a:ext cx="1736035" cy="658836"/>
          </a:xfrm>
          <a:prstGeom prst="wedgeRectCallout">
            <a:avLst>
              <a:gd name="adj1" fmla="val -84955"/>
              <a:gd name="adj2" fmla="val 67077"/>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Title and Content</a:t>
            </a:r>
            <a:endParaRPr lang="en-US" sz="1600" dirty="0"/>
          </a:p>
        </p:txBody>
      </p:sp>
      <p:sp>
        <p:nvSpPr>
          <p:cNvPr id="8" name="Rectangular Callout 7"/>
          <p:cNvSpPr/>
          <p:nvPr/>
        </p:nvSpPr>
        <p:spPr bwMode="gray">
          <a:xfrm>
            <a:off x="1143001" y="4860324"/>
            <a:ext cx="2806148" cy="864613"/>
          </a:xfrm>
          <a:prstGeom prst="wedgeRectCallout">
            <a:avLst>
              <a:gd name="adj1" fmla="val 69540"/>
              <a:gd name="adj2" fmla="val 51284"/>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Important news will show at top of news list</a:t>
            </a:r>
            <a:endParaRPr lang="en-US" sz="1600" dirty="0"/>
          </a:p>
        </p:txBody>
      </p:sp>
      <p:sp>
        <p:nvSpPr>
          <p:cNvPr id="9" name="Rectangular Callout 8"/>
          <p:cNvSpPr/>
          <p:nvPr/>
        </p:nvSpPr>
        <p:spPr bwMode="gray">
          <a:xfrm>
            <a:off x="8668578" y="4426534"/>
            <a:ext cx="2806148" cy="934215"/>
          </a:xfrm>
          <a:prstGeom prst="wedgeRectCallout">
            <a:avLst>
              <a:gd name="adj1" fmla="val -53260"/>
              <a:gd name="adj2" fmla="val 96626"/>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i="1" dirty="0"/>
              <a:t>Display start </a:t>
            </a:r>
            <a:r>
              <a:rPr lang="en-AU" sz="1600" dirty="0"/>
              <a:t>and </a:t>
            </a:r>
            <a:r>
              <a:rPr lang="en-AU" sz="1600" i="1" dirty="0"/>
              <a:t>end</a:t>
            </a:r>
            <a:r>
              <a:rPr lang="en-AU" sz="1600" dirty="0"/>
              <a:t> control when News will be active (displayed to users)</a:t>
            </a:r>
            <a:endParaRPr lang="en-US" sz="1600" dirty="0"/>
          </a:p>
        </p:txBody>
      </p:sp>
      <p:sp>
        <p:nvSpPr>
          <p:cNvPr id="11" name="Rectangular Callout 10"/>
          <p:cNvSpPr/>
          <p:nvPr/>
        </p:nvSpPr>
        <p:spPr bwMode="gray">
          <a:xfrm>
            <a:off x="1143001" y="5853912"/>
            <a:ext cx="2806148" cy="743928"/>
          </a:xfrm>
          <a:prstGeom prst="wedgeRectCallout">
            <a:avLst>
              <a:gd name="adj1" fmla="val 69998"/>
              <a:gd name="adj2" fmla="val -262"/>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i="1" dirty="0"/>
              <a:t>Archive on</a:t>
            </a:r>
            <a:r>
              <a:rPr lang="en-AU" sz="1600" dirty="0"/>
              <a:t> date sets when  News is archived</a:t>
            </a:r>
            <a:endParaRPr lang="en-US" sz="1600" dirty="0"/>
          </a:p>
        </p:txBody>
      </p:sp>
      <p:pic>
        <p:nvPicPr>
          <p:cNvPr id="4" name="Picture 3"/>
          <p:cNvPicPr>
            <a:picLocks noChangeAspect="1"/>
          </p:cNvPicPr>
          <p:nvPr/>
        </p:nvPicPr>
        <p:blipFill>
          <a:blip r:embed="rId4"/>
          <a:stretch>
            <a:fillRect/>
          </a:stretch>
        </p:blipFill>
        <p:spPr>
          <a:xfrm>
            <a:off x="3330858" y="5302411"/>
            <a:ext cx="279365" cy="317460"/>
          </a:xfrm>
          <a:prstGeom prst="rect">
            <a:avLst/>
          </a:prstGeom>
        </p:spPr>
      </p:pic>
      <p:sp>
        <p:nvSpPr>
          <p:cNvPr id="14" name="Slide Number Placeholder 13"/>
          <p:cNvSpPr>
            <a:spLocks noGrp="1"/>
          </p:cNvSpPr>
          <p:nvPr>
            <p:ph type="sldNum" sz="quarter" idx="12"/>
          </p:nvPr>
        </p:nvSpPr>
        <p:spPr/>
        <p:txBody>
          <a:bodyPr/>
          <a:lstStyle/>
          <a:p>
            <a:fld id="{B016F8AB-BCEA-4347-8BA6-BE776009BC89}" type="slidenum">
              <a:rPr lang="en-US" smtClean="0"/>
              <a:t>33</a:t>
            </a:fld>
            <a:endParaRPr lang="en-US"/>
          </a:p>
        </p:txBody>
      </p:sp>
      <p:sp>
        <p:nvSpPr>
          <p:cNvPr id="15" name="Rectangle 14"/>
          <p:cNvSpPr/>
          <p:nvPr/>
        </p:nvSpPr>
        <p:spPr>
          <a:xfrm>
            <a:off x="2768327" y="1851804"/>
            <a:ext cx="233549" cy="2135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226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 Moderation</a:t>
            </a:r>
          </a:p>
        </p:txBody>
      </p:sp>
      <p:sp>
        <p:nvSpPr>
          <p:cNvPr id="3" name="Slide Number Placeholder 2"/>
          <p:cNvSpPr>
            <a:spLocks noGrp="1"/>
          </p:cNvSpPr>
          <p:nvPr>
            <p:ph type="sldNum" sz="quarter" idx="4"/>
          </p:nvPr>
        </p:nvSpPr>
        <p:spPr/>
        <p:txBody>
          <a:bodyPr/>
          <a:lstStyle/>
          <a:p>
            <a:fld id="{B016F8AB-BCEA-4347-8BA6-BE776009BC89}" type="slidenum">
              <a:rPr lang="en-US" smtClean="0"/>
              <a:t>34</a:t>
            </a:fld>
            <a:endParaRPr lang="en-US"/>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424908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4820094" y="1584962"/>
            <a:ext cx="5169789" cy="4883047"/>
          </a:xfrm>
          <a:prstGeom prst="rect">
            <a:avLst/>
          </a:prstGeom>
        </p:spPr>
      </p:pic>
      <p:sp>
        <p:nvSpPr>
          <p:cNvPr id="3" name="Title 2"/>
          <p:cNvSpPr>
            <a:spLocks noGrp="1"/>
          </p:cNvSpPr>
          <p:nvPr>
            <p:ph type="title"/>
          </p:nvPr>
        </p:nvSpPr>
        <p:spPr/>
        <p:txBody>
          <a:bodyPr/>
          <a:lstStyle/>
          <a:p>
            <a:r>
              <a:rPr lang="en-US" dirty="0" smtClean="0"/>
              <a:t>Ask Friends/Help Friends</a:t>
            </a:r>
            <a:endParaRPr lang="en-US" dirty="0"/>
          </a:p>
        </p:txBody>
      </p:sp>
      <p:sp>
        <p:nvSpPr>
          <p:cNvPr id="2" name="Subtitle 1"/>
          <p:cNvSpPr>
            <a:spLocks noGrp="1"/>
          </p:cNvSpPr>
          <p:nvPr>
            <p:ph type="body" sz="quarter" idx="13"/>
          </p:nvPr>
        </p:nvSpPr>
        <p:spPr/>
        <p:txBody>
          <a:bodyPr/>
          <a:lstStyle/>
          <a:p>
            <a:r>
              <a:rPr lang="en-US" dirty="0"/>
              <a:t>E</a:t>
            </a:r>
            <a:r>
              <a:rPr lang="en-US" dirty="0" smtClean="0"/>
              <a:t>ngaging and fun; IT still controls</a:t>
            </a:r>
            <a:endParaRPr lang="en-US" dirty="0"/>
          </a:p>
        </p:txBody>
      </p:sp>
      <p:sp>
        <p:nvSpPr>
          <p:cNvPr id="4" name="Content Placeholder 3"/>
          <p:cNvSpPr>
            <a:spLocks noGrp="1"/>
          </p:cNvSpPr>
          <p:nvPr>
            <p:ph idx="1"/>
          </p:nvPr>
        </p:nvSpPr>
        <p:spPr>
          <a:xfrm>
            <a:off x="609600" y="1524002"/>
            <a:ext cx="3912093" cy="4571999"/>
          </a:xfrm>
        </p:spPr>
        <p:txBody>
          <a:bodyPr/>
          <a:lstStyle/>
          <a:p>
            <a:r>
              <a:rPr lang="en-US" dirty="0" smtClean="0"/>
              <a:t>Business Community</a:t>
            </a:r>
          </a:p>
          <a:p>
            <a:pPr marL="380990" lvl="1" indent="-380990">
              <a:buFont typeface="Arial" panose="020B0604020202020204" pitchFamily="34" charset="0"/>
              <a:buChar char="•"/>
            </a:pPr>
            <a:r>
              <a:rPr lang="en-US" dirty="0" smtClean="0"/>
              <a:t>Users can define skills of expertise</a:t>
            </a:r>
          </a:p>
          <a:p>
            <a:pPr marL="380990" lvl="1" indent="-380990">
              <a:buFont typeface="Arial" panose="020B0604020202020204" pitchFamily="34" charset="0"/>
              <a:buChar char="•"/>
            </a:pPr>
            <a:r>
              <a:rPr lang="en-US" dirty="0" smtClean="0"/>
              <a:t>Profiles are further enhanced each time a user answers a question or works on a certain problem ticket</a:t>
            </a:r>
            <a:endParaRPr lang="en-US" dirty="0"/>
          </a:p>
          <a:p>
            <a:endParaRPr lang="en-US" dirty="0" smtClean="0"/>
          </a:p>
          <a:p>
            <a:r>
              <a:rPr lang="en-US" dirty="0" smtClean="0"/>
              <a:t>Search Based Matching</a:t>
            </a:r>
          </a:p>
          <a:p>
            <a:pPr marL="380990" lvl="1" indent="-380990">
              <a:buFont typeface="Arial" panose="020B0604020202020204" pitchFamily="34" charset="0"/>
              <a:buChar char="•"/>
            </a:pPr>
            <a:r>
              <a:rPr lang="en-US" dirty="0" smtClean="0"/>
              <a:t>Forum posts are matched with </a:t>
            </a:r>
            <a:r>
              <a:rPr lang="en-US" i="1" dirty="0" smtClean="0"/>
              <a:t>Expert Profiles</a:t>
            </a:r>
          </a:p>
          <a:p>
            <a:pPr marL="380990" lvl="1" indent="-380990">
              <a:buFont typeface="Arial" panose="020B0604020202020204" pitchFamily="34" charset="0"/>
              <a:buChar char="•"/>
            </a:pPr>
            <a:r>
              <a:rPr lang="en-US" dirty="0" smtClean="0"/>
              <a:t>Experts are proactively sent requests to help out</a:t>
            </a:r>
            <a:endParaRPr lang="en-US" dirty="0"/>
          </a:p>
        </p:txBody>
      </p:sp>
      <p:pic>
        <p:nvPicPr>
          <p:cNvPr id="9" name="Picture 8"/>
          <p:cNvPicPr>
            <a:picLocks noChangeAspect="1"/>
          </p:cNvPicPr>
          <p:nvPr/>
        </p:nvPicPr>
        <p:blipFill>
          <a:blip r:embed="rId4"/>
          <a:stretch>
            <a:fillRect/>
          </a:stretch>
        </p:blipFill>
        <p:spPr>
          <a:xfrm>
            <a:off x="7846586" y="2384935"/>
            <a:ext cx="4286593" cy="350532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6" name="Slide Number Placeholder 5"/>
          <p:cNvSpPr>
            <a:spLocks noGrp="1"/>
          </p:cNvSpPr>
          <p:nvPr>
            <p:ph type="sldNum" sz="quarter" idx="12"/>
          </p:nvPr>
        </p:nvSpPr>
        <p:spPr/>
        <p:txBody>
          <a:bodyPr/>
          <a:lstStyle/>
          <a:p>
            <a:fld id="{B016F8AB-BCEA-4347-8BA6-BE776009BC89}" type="slidenum">
              <a:rPr lang="en-US" smtClean="0"/>
              <a:t>35</a:t>
            </a:fld>
            <a:endParaRPr lang="en-US"/>
          </a:p>
        </p:txBody>
      </p:sp>
    </p:spTree>
    <p:extLst>
      <p:ext uri="{BB962C8B-B14F-4D97-AF65-F5344CB8AC3E}">
        <p14:creationId xmlns:p14="http://schemas.microsoft.com/office/powerpoint/2010/main" val="331118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Q&amp;A Self-Service Portal Views</a:t>
            </a:r>
            <a:endParaRPr lang="en-US" dirty="0"/>
          </a:p>
        </p:txBody>
      </p:sp>
      <p:sp>
        <p:nvSpPr>
          <p:cNvPr id="3" name="Content Placeholder 2"/>
          <p:cNvSpPr>
            <a:spLocks noGrp="1"/>
          </p:cNvSpPr>
          <p:nvPr>
            <p:ph idx="1"/>
          </p:nvPr>
        </p:nvSpPr>
        <p:spPr>
          <a:xfrm>
            <a:off x="609601" y="1524002"/>
            <a:ext cx="3461657" cy="4571999"/>
          </a:xfrm>
        </p:spPr>
        <p:txBody>
          <a:bodyPr/>
          <a:lstStyle/>
          <a:p>
            <a:r>
              <a:rPr lang="en-US" dirty="0" smtClean="0"/>
              <a:t>Questions for you</a:t>
            </a:r>
          </a:p>
          <a:p>
            <a:pPr lvl="2"/>
            <a:r>
              <a:rPr lang="en-US" dirty="0" smtClean="0"/>
              <a:t>Matches your profile skillset with questions asked by your peers</a:t>
            </a:r>
            <a:endParaRPr lang="en-US" dirty="0"/>
          </a:p>
          <a:p>
            <a:r>
              <a:rPr lang="en-US" dirty="0" smtClean="0"/>
              <a:t>Hot questions</a:t>
            </a:r>
          </a:p>
          <a:p>
            <a:pPr lvl="2"/>
            <a:r>
              <a:rPr lang="en-US" dirty="0" smtClean="0"/>
              <a:t>Unanswered questions </a:t>
            </a:r>
            <a:endParaRPr lang="en-US" dirty="0"/>
          </a:p>
          <a:p>
            <a:r>
              <a:rPr lang="en-US" dirty="0" smtClean="0"/>
              <a:t>Your questions</a:t>
            </a:r>
          </a:p>
          <a:p>
            <a:pPr lvl="2"/>
            <a:r>
              <a:rPr lang="en-US" dirty="0" smtClean="0"/>
              <a:t>Questions you’ve asked, answered or currently follow (me too)</a:t>
            </a:r>
          </a:p>
          <a:p>
            <a:pPr marL="0" lvl="2" indent="0">
              <a:buNone/>
            </a:pPr>
            <a:endParaRPr lang="en-US" dirty="0" smtClean="0"/>
          </a:p>
          <a:p>
            <a:pPr marL="0" lvl="2" indent="0">
              <a:buNone/>
            </a:pPr>
            <a:endParaRPr lang="en-US" dirty="0" smtClean="0"/>
          </a:p>
          <a:p>
            <a:endParaRPr lang="en-US" dirty="0"/>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34126"/>
          <a:stretch/>
        </p:blipFill>
        <p:spPr bwMode="auto">
          <a:xfrm>
            <a:off x="4287188" y="1911310"/>
            <a:ext cx="7757523" cy="3640324"/>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016F8AB-BCEA-4347-8BA6-BE776009BC89}" type="slidenum">
              <a:rPr lang="en-US" smtClean="0"/>
              <a:pPr/>
              <a:t>36</a:t>
            </a:fld>
            <a:endParaRPr lang="en-US"/>
          </a:p>
        </p:txBody>
      </p:sp>
    </p:spTree>
    <p:extLst>
      <p:ext uri="{BB962C8B-B14F-4D97-AF65-F5344CB8AC3E}">
        <p14:creationId xmlns:p14="http://schemas.microsoft.com/office/powerpoint/2010/main" val="2818149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Q&amp;A Moderation</a:t>
            </a:r>
            <a:endParaRPr lang="en-US" dirty="0"/>
          </a:p>
        </p:txBody>
      </p:sp>
      <p:sp>
        <p:nvSpPr>
          <p:cNvPr id="2" name="Subtitle 1"/>
          <p:cNvSpPr>
            <a:spLocks noGrp="1"/>
          </p:cNvSpPr>
          <p:nvPr>
            <p:ph type="body" sz="quarter" idx="13"/>
          </p:nvPr>
        </p:nvSpPr>
        <p:spPr/>
        <p:txBody>
          <a:bodyPr/>
          <a:lstStyle/>
          <a:p>
            <a:r>
              <a:rPr lang="en-US" dirty="0"/>
              <a:t>Manage Questions and Answers from users</a:t>
            </a:r>
          </a:p>
        </p:txBody>
      </p:sp>
      <p:sp>
        <p:nvSpPr>
          <p:cNvPr id="4" name="Content Placeholder 3"/>
          <p:cNvSpPr>
            <a:spLocks noGrp="1"/>
          </p:cNvSpPr>
          <p:nvPr>
            <p:ph idx="1"/>
          </p:nvPr>
        </p:nvSpPr>
        <p:spPr>
          <a:xfrm>
            <a:off x="609601" y="1524002"/>
            <a:ext cx="3817399" cy="4571999"/>
          </a:xfrm>
        </p:spPr>
        <p:txBody>
          <a:bodyPr/>
          <a:lstStyle/>
          <a:p>
            <a:r>
              <a:rPr lang="en-US" dirty="0"/>
              <a:t>Self-service users post questions and assist each </a:t>
            </a:r>
            <a:r>
              <a:rPr lang="en-US" dirty="0" smtClean="0"/>
              <a:t>other.</a:t>
            </a:r>
            <a:endParaRPr lang="en-US" dirty="0"/>
          </a:p>
          <a:p>
            <a:r>
              <a:rPr lang="en-US" dirty="0"/>
              <a:t>New IT articles can be created from exiting posts</a:t>
            </a:r>
            <a:r>
              <a:rPr lang="en-US" dirty="0" smtClean="0"/>
              <a:t>.</a:t>
            </a:r>
          </a:p>
          <a:p>
            <a:r>
              <a:rPr lang="en-AU" dirty="0" smtClean="0"/>
              <a:t>From Q&amp;A moderation you can:</a:t>
            </a:r>
            <a:endParaRPr lang="en-US" dirty="0"/>
          </a:p>
          <a:p>
            <a:pPr marL="380990" lvl="1" indent="-380990">
              <a:buFont typeface="Arial" panose="020B0604020202020204" pitchFamily="34" charset="0"/>
              <a:buChar char="•"/>
            </a:pPr>
            <a:r>
              <a:rPr lang="en-US" dirty="0" smtClean="0"/>
              <a:t>Fix </a:t>
            </a:r>
            <a:r>
              <a:rPr lang="en-US" dirty="0"/>
              <a:t>q</a:t>
            </a:r>
            <a:r>
              <a:rPr lang="en-US" dirty="0" smtClean="0"/>
              <a:t>uestions</a:t>
            </a:r>
            <a:endParaRPr lang="en-US" dirty="0"/>
          </a:p>
          <a:p>
            <a:pPr marL="380990" lvl="1" indent="-380990">
              <a:buFont typeface="Arial" panose="020B0604020202020204" pitchFamily="34" charset="0"/>
              <a:buChar char="•"/>
            </a:pPr>
            <a:r>
              <a:rPr lang="en-US" dirty="0"/>
              <a:t>Edit or delete questions and answers</a:t>
            </a:r>
          </a:p>
          <a:p>
            <a:pPr marL="380990" lvl="1" indent="-380990">
              <a:buFont typeface="Arial" panose="020B0604020202020204" pitchFamily="34" charset="0"/>
              <a:buChar char="•"/>
            </a:pPr>
            <a:r>
              <a:rPr lang="en-US" dirty="0"/>
              <a:t>Post new </a:t>
            </a:r>
            <a:r>
              <a:rPr lang="en-US" dirty="0" smtClean="0"/>
              <a:t>answers</a:t>
            </a:r>
          </a:p>
        </p:txBody>
      </p:sp>
      <p:pic>
        <p:nvPicPr>
          <p:cNvPr id="5" name="Picture 4"/>
          <p:cNvPicPr>
            <a:picLocks noChangeAspect="1"/>
          </p:cNvPicPr>
          <p:nvPr/>
        </p:nvPicPr>
        <p:blipFill>
          <a:blip r:embed="rId3"/>
          <a:stretch>
            <a:fillRect/>
          </a:stretch>
        </p:blipFill>
        <p:spPr>
          <a:xfrm>
            <a:off x="4601498" y="1584961"/>
            <a:ext cx="7393405" cy="4003059"/>
          </a:xfrm>
          <a:prstGeom prst="rect">
            <a:avLst/>
          </a:prstGeom>
        </p:spPr>
      </p:pic>
      <p:sp>
        <p:nvSpPr>
          <p:cNvPr id="7" name="Slide Number Placeholder 6"/>
          <p:cNvSpPr>
            <a:spLocks noGrp="1"/>
          </p:cNvSpPr>
          <p:nvPr>
            <p:ph type="sldNum" sz="quarter" idx="12"/>
          </p:nvPr>
        </p:nvSpPr>
        <p:spPr/>
        <p:txBody>
          <a:bodyPr/>
          <a:lstStyle/>
          <a:p>
            <a:fld id="{B016F8AB-BCEA-4347-8BA6-BE776009BC89}" type="slidenum">
              <a:rPr lang="en-US" smtClean="0"/>
              <a:t>37</a:t>
            </a:fld>
            <a:endParaRPr lang="en-US"/>
          </a:p>
        </p:txBody>
      </p:sp>
      <p:sp>
        <p:nvSpPr>
          <p:cNvPr id="6" name="Rectangle 5"/>
          <p:cNvSpPr/>
          <p:nvPr/>
        </p:nvSpPr>
        <p:spPr>
          <a:xfrm>
            <a:off x="4637358" y="1602891"/>
            <a:ext cx="248408" cy="2528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2019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Q&amp;A Moderation Views</a:t>
            </a:r>
            <a:endParaRPr lang="en-US" dirty="0"/>
          </a:p>
        </p:txBody>
      </p:sp>
      <p:sp>
        <p:nvSpPr>
          <p:cNvPr id="3" name="Content Placeholder 2"/>
          <p:cNvSpPr>
            <a:spLocks noGrp="1"/>
          </p:cNvSpPr>
          <p:nvPr>
            <p:ph idx="1"/>
          </p:nvPr>
        </p:nvSpPr>
        <p:spPr>
          <a:xfrm>
            <a:off x="946786" y="1146110"/>
            <a:ext cx="10311765" cy="4452138"/>
          </a:xfrm>
        </p:spPr>
        <p:txBody>
          <a:bodyPr/>
          <a:lstStyle/>
          <a:p>
            <a:r>
              <a:rPr lang="en-US" dirty="0" smtClean="0"/>
              <a:t>Unanswered Questions</a:t>
            </a:r>
          </a:p>
          <a:p>
            <a:pPr lvl="2"/>
            <a:r>
              <a:rPr lang="en-US" dirty="0" smtClean="0"/>
              <a:t>Sorted descending by highest  number of requesters</a:t>
            </a:r>
          </a:p>
          <a:p>
            <a:pPr lvl="2"/>
            <a:r>
              <a:rPr lang="en-US" dirty="0" smtClean="0"/>
              <a:t>Edit, delete or answer</a:t>
            </a:r>
            <a:endParaRPr lang="en-US" dirty="0"/>
          </a:p>
        </p:txBody>
      </p:sp>
      <p:sp>
        <p:nvSpPr>
          <p:cNvPr id="4" name="Content Placeholder 3"/>
          <p:cNvSpPr>
            <a:spLocks noGrp="1"/>
          </p:cNvSpPr>
          <p:nvPr>
            <p:ph sz="quarter" idx="4294967295"/>
          </p:nvPr>
        </p:nvSpPr>
        <p:spPr>
          <a:xfrm>
            <a:off x="7020984" y="999263"/>
            <a:ext cx="5171016" cy="2384496"/>
          </a:xfrm>
        </p:spPr>
        <p:txBody>
          <a:bodyPr/>
          <a:lstStyle/>
          <a:p>
            <a:r>
              <a:rPr lang="en-US" dirty="0" smtClean="0"/>
              <a:t>Questions with problems</a:t>
            </a:r>
          </a:p>
          <a:p>
            <a:pPr lvl="2"/>
            <a:r>
              <a:rPr lang="en-US" dirty="0" smtClean="0"/>
              <a:t>Questions flagged as having problems</a:t>
            </a:r>
          </a:p>
          <a:p>
            <a:pPr lvl="2"/>
            <a:r>
              <a:rPr lang="en-US" dirty="0"/>
              <a:t>Sorted descending by highest  number </a:t>
            </a:r>
            <a:r>
              <a:rPr lang="en-US" dirty="0" smtClean="0"/>
              <a:t>of reported problems</a:t>
            </a:r>
          </a:p>
          <a:p>
            <a:pPr lvl="2"/>
            <a:r>
              <a:rPr lang="en-US" dirty="0" smtClean="0"/>
              <a:t>Edit and delete questions</a:t>
            </a:r>
          </a:p>
          <a:p>
            <a:pPr lvl="2"/>
            <a:r>
              <a:rPr lang="en-US" dirty="0" smtClean="0"/>
              <a:t>Edit and delete answers </a:t>
            </a:r>
            <a:endParaRPr lang="en-US" dirty="0"/>
          </a:p>
          <a:p>
            <a:pPr lvl="2"/>
            <a:endParaRPr lang="en-US" dirty="0"/>
          </a:p>
        </p:txBody>
      </p:sp>
      <p:pic>
        <p:nvPicPr>
          <p:cNvPr id="7" name="Picture 6"/>
          <p:cNvPicPr>
            <a:picLocks noChangeAspect="1"/>
          </p:cNvPicPr>
          <p:nvPr/>
        </p:nvPicPr>
        <p:blipFill>
          <a:blip r:embed="rId3"/>
          <a:stretch>
            <a:fillRect/>
          </a:stretch>
        </p:blipFill>
        <p:spPr>
          <a:xfrm>
            <a:off x="1598938" y="3383758"/>
            <a:ext cx="8990949" cy="2864644"/>
          </a:xfrm>
          <a:prstGeom prst="rect">
            <a:avLst/>
          </a:prstGeom>
        </p:spPr>
      </p:pic>
      <p:sp>
        <p:nvSpPr>
          <p:cNvPr id="8" name="Slide Number Placeholder 7"/>
          <p:cNvSpPr>
            <a:spLocks noGrp="1"/>
          </p:cNvSpPr>
          <p:nvPr>
            <p:ph type="sldNum" sz="quarter" idx="12"/>
          </p:nvPr>
        </p:nvSpPr>
        <p:spPr/>
        <p:txBody>
          <a:bodyPr/>
          <a:lstStyle/>
          <a:p>
            <a:fld id="{B016F8AB-BCEA-4347-8BA6-BE776009BC89}" type="slidenum">
              <a:rPr lang="en-US" smtClean="0"/>
              <a:pPr/>
              <a:t>38</a:t>
            </a:fld>
            <a:endParaRPr lang="en-US"/>
          </a:p>
        </p:txBody>
      </p:sp>
      <p:sp>
        <p:nvSpPr>
          <p:cNvPr id="9" name="Rectangle 8"/>
          <p:cNvSpPr/>
          <p:nvPr/>
        </p:nvSpPr>
        <p:spPr>
          <a:xfrm>
            <a:off x="1679006" y="3427358"/>
            <a:ext cx="248408" cy="2528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8150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Exercise</a:t>
            </a:r>
            <a:endParaRPr lang="en-US" dirty="0"/>
          </a:p>
        </p:txBody>
      </p:sp>
      <p:sp>
        <p:nvSpPr>
          <p:cNvPr id="4" name="Slide Number Placeholder 3"/>
          <p:cNvSpPr>
            <a:spLocks noGrp="1"/>
          </p:cNvSpPr>
          <p:nvPr>
            <p:ph type="sldNum" sz="quarter" idx="4"/>
          </p:nvPr>
        </p:nvSpPr>
        <p:spPr/>
        <p:txBody>
          <a:bodyPr/>
          <a:lstStyle/>
          <a:p>
            <a:fld id="{B016F8AB-BCEA-4347-8BA6-BE776009BC89}" type="slidenum">
              <a:rPr lang="en-US" smtClean="0"/>
              <a:pPr/>
              <a:t>39</a:t>
            </a:fld>
            <a:endParaRPr lang="en-US"/>
          </a:p>
        </p:txBody>
      </p:sp>
      <p:sp>
        <p:nvSpPr>
          <p:cNvPr id="6" name="Content Placeholder 5"/>
          <p:cNvSpPr>
            <a:spLocks noGrp="1"/>
          </p:cNvSpPr>
          <p:nvPr>
            <p:ph idx="1"/>
          </p:nvPr>
        </p:nvSpPr>
        <p:spPr/>
        <p:txBody>
          <a:bodyPr/>
          <a:lstStyle/>
          <a:p>
            <a:r>
              <a:rPr lang="en-US" dirty="0" smtClean="0"/>
              <a:t>Create a News article that is relevant for 2 days for the </a:t>
            </a:r>
            <a:r>
              <a:rPr lang="en-US" dirty="0" err="1" smtClean="0"/>
              <a:t>Sharepoint</a:t>
            </a:r>
            <a:r>
              <a:rPr lang="en-US" dirty="0" smtClean="0"/>
              <a:t> service notifying of a new Office Events </a:t>
            </a:r>
            <a:r>
              <a:rPr lang="en-US" dirty="0" err="1" smtClean="0"/>
              <a:t>Sharepoint</a:t>
            </a:r>
            <a:r>
              <a:rPr lang="en-US" dirty="0" smtClean="0"/>
              <a:t> site.  Publish it external.</a:t>
            </a:r>
          </a:p>
          <a:p>
            <a:r>
              <a:rPr lang="en-US" dirty="0" smtClean="0"/>
              <a:t>Verify that </a:t>
            </a:r>
            <a:r>
              <a:rPr lang="en-US" dirty="0" err="1" smtClean="0"/>
              <a:t>amy.lopezmf</a:t>
            </a:r>
            <a:r>
              <a:rPr lang="en-US" dirty="0" smtClean="0"/>
              <a:t> can see your News article</a:t>
            </a:r>
            <a:endParaRPr lang="en-US" dirty="0"/>
          </a:p>
        </p:txBody>
      </p:sp>
    </p:spTree>
    <p:extLst>
      <p:ext uri="{BB962C8B-B14F-4D97-AF65-F5344CB8AC3E}">
        <p14:creationId xmlns:p14="http://schemas.microsoft.com/office/powerpoint/2010/main" val="37775257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6795502" y="3069657"/>
            <a:ext cx="3652065" cy="3228011"/>
          </a:xfrm>
          <a:prstGeom prst="rect">
            <a:avLst/>
          </a:prstGeom>
          <a:noFill/>
          <a:ln w="3175">
            <a:solidFill>
              <a:schemeClr val="tx1"/>
            </a:solidFill>
          </a:ln>
        </p:spPr>
      </p:pic>
      <p:sp>
        <p:nvSpPr>
          <p:cNvPr id="6" name="Title 5"/>
          <p:cNvSpPr>
            <a:spLocks noGrp="1"/>
          </p:cNvSpPr>
          <p:nvPr>
            <p:ph type="title"/>
          </p:nvPr>
        </p:nvSpPr>
        <p:spPr>
          <a:xfrm>
            <a:off x="946786" y="101311"/>
            <a:ext cx="10311765" cy="1080000"/>
          </a:xfrm>
        </p:spPr>
        <p:txBody>
          <a:bodyPr/>
          <a:lstStyle/>
          <a:p>
            <a:r>
              <a:rPr lang="en-US" dirty="0" smtClean="0"/>
              <a:t>Knowledge Management</a:t>
            </a:r>
            <a:endParaRPr lang="en-US" dirty="0"/>
          </a:p>
        </p:txBody>
      </p:sp>
      <p:sp>
        <p:nvSpPr>
          <p:cNvPr id="8" name="Content Placeholder 7"/>
          <p:cNvSpPr>
            <a:spLocks noGrp="1"/>
          </p:cNvSpPr>
          <p:nvPr>
            <p:ph sz="quarter" idx="4294967295"/>
          </p:nvPr>
        </p:nvSpPr>
        <p:spPr>
          <a:xfrm>
            <a:off x="625710" y="1625630"/>
            <a:ext cx="5518309" cy="4292600"/>
          </a:xfrm>
        </p:spPr>
        <p:txBody>
          <a:bodyPr>
            <a:normAutofit fontScale="92500" lnSpcReduction="10000"/>
          </a:bodyPr>
          <a:lstStyle/>
          <a:p>
            <a:r>
              <a:rPr lang="en-US" sz="1700" dirty="0"/>
              <a:t>Full-text search capabilities </a:t>
            </a:r>
          </a:p>
          <a:p>
            <a:pPr lvl="1"/>
            <a:r>
              <a:rPr lang="en-US" sz="1400" dirty="0"/>
              <a:t>Self Service search of externally published articles</a:t>
            </a:r>
          </a:p>
          <a:p>
            <a:pPr lvl="1"/>
            <a:r>
              <a:rPr lang="en-US" sz="1400" dirty="0"/>
              <a:t>IT user search of knowledge documents and Service Requests, Incidents, and Problems</a:t>
            </a:r>
          </a:p>
          <a:p>
            <a:r>
              <a:rPr lang="en-US" sz="1700" dirty="0"/>
              <a:t>Capture, Structure, Reuse, and Improve your knowledge</a:t>
            </a:r>
          </a:p>
          <a:p>
            <a:pPr lvl="1"/>
            <a:r>
              <a:rPr lang="en-US" sz="1400" dirty="0"/>
              <a:t>Convert Service Desk solutions into re-usable knowledge</a:t>
            </a:r>
          </a:p>
          <a:p>
            <a:pPr lvl="1"/>
            <a:r>
              <a:rPr lang="en-US" sz="1400" dirty="0"/>
              <a:t>Use knowledge results to solve current investigations</a:t>
            </a:r>
          </a:p>
          <a:p>
            <a:pPr lvl="1"/>
            <a:r>
              <a:rPr lang="en-US" sz="1400" dirty="0"/>
              <a:t>Publishing workflow for knowledge documents with publication periods and entitlement</a:t>
            </a:r>
          </a:p>
          <a:p>
            <a:pPr lvl="1"/>
            <a:r>
              <a:rPr lang="en-US" sz="1400" dirty="0"/>
              <a:t>End users comments on Knowledge Articles, report on  knowledge vote, view and usage provide valuable feedback</a:t>
            </a:r>
          </a:p>
          <a:p>
            <a:r>
              <a:rPr lang="en-US" sz="1700" dirty="0"/>
              <a:t>Leverage other knowledge sources through document import or on-premises crawling</a:t>
            </a:r>
          </a:p>
          <a:p>
            <a:pPr lvl="1"/>
            <a:r>
              <a:rPr lang="en-US" sz="1400" dirty="0"/>
              <a:t>Historical knowledge from other systems, </a:t>
            </a:r>
            <a:r>
              <a:rPr lang="en-US" sz="1400" dirty="0" smtClean="0"/>
              <a:t>sample articles </a:t>
            </a:r>
            <a:r>
              <a:rPr lang="en-US" sz="1400" dirty="0"/>
              <a:t>and </a:t>
            </a:r>
            <a:r>
              <a:rPr lang="en-US" sz="1400" dirty="0" smtClean="0"/>
              <a:t>connectors </a:t>
            </a:r>
            <a:r>
              <a:rPr lang="en-US" sz="1400" dirty="0"/>
              <a:t>(</a:t>
            </a:r>
            <a:r>
              <a:rPr lang="en-US" sz="1400" dirty="0" err="1"/>
              <a:t>Sharepoint</a:t>
            </a:r>
            <a:r>
              <a:rPr lang="en-US" sz="1400" dirty="0"/>
              <a:t>…)</a:t>
            </a:r>
          </a:p>
          <a:p>
            <a:pPr lvl="1"/>
            <a:endParaRPr lang="en-US" sz="1400" dirty="0"/>
          </a:p>
          <a:p>
            <a:pPr lvl="1"/>
            <a:endParaRPr lang="en-US" sz="1400" dirty="0"/>
          </a:p>
          <a:p>
            <a:endParaRPr lang="en-US" sz="1400" dirty="0"/>
          </a:p>
        </p:txBody>
      </p:sp>
      <p:pic>
        <p:nvPicPr>
          <p:cNvPr id="2" name="Picture 1"/>
          <p:cNvPicPr>
            <a:picLocks noChangeAspect="1"/>
          </p:cNvPicPr>
          <p:nvPr/>
        </p:nvPicPr>
        <p:blipFill>
          <a:blip r:embed="rId4"/>
          <a:stretch>
            <a:fillRect/>
          </a:stretch>
        </p:blipFill>
        <p:spPr>
          <a:xfrm>
            <a:off x="6653486" y="974497"/>
            <a:ext cx="3400548" cy="3435091"/>
          </a:xfrm>
          <a:prstGeom prst="rect">
            <a:avLst/>
          </a:prstGeom>
          <a:noFill/>
          <a:ln w="3175">
            <a:solidFill>
              <a:schemeClr val="tx1"/>
            </a:solidFill>
          </a:ln>
        </p:spPr>
      </p:pic>
      <p:pic>
        <p:nvPicPr>
          <p:cNvPr id="9" name="Picture 8"/>
          <p:cNvPicPr>
            <a:picLocks noChangeAspect="1"/>
          </p:cNvPicPr>
          <p:nvPr/>
        </p:nvPicPr>
        <p:blipFill>
          <a:blip r:embed="rId5"/>
          <a:stretch>
            <a:fillRect/>
          </a:stretch>
        </p:blipFill>
        <p:spPr>
          <a:xfrm>
            <a:off x="9088418" y="1633147"/>
            <a:ext cx="2945617" cy="4311268"/>
          </a:xfrm>
          <a:prstGeom prst="rect">
            <a:avLst/>
          </a:prstGeom>
          <a:noFill/>
          <a:ln w="3175">
            <a:solidFill>
              <a:schemeClr val="tx1"/>
            </a:solidFill>
          </a:ln>
        </p:spPr>
      </p:pic>
      <p:sp>
        <p:nvSpPr>
          <p:cNvPr id="5" name="Slide Number Placeholder 4"/>
          <p:cNvSpPr>
            <a:spLocks noGrp="1"/>
          </p:cNvSpPr>
          <p:nvPr>
            <p:ph type="sldNum" sz="quarter" idx="4"/>
          </p:nvPr>
        </p:nvSpPr>
        <p:spPr/>
        <p:txBody>
          <a:bodyPr/>
          <a:lstStyle/>
          <a:p>
            <a:fld id="{0FB999A9-77CE-4AD1-9911-24A29F08BC34}" type="slidenum">
              <a:rPr lang="en-US" smtClean="0"/>
              <a:pPr/>
              <a:t>4</a:t>
            </a:fld>
            <a:endParaRPr lang="en-US" dirty="0"/>
          </a:p>
        </p:txBody>
      </p:sp>
      <p:sp>
        <p:nvSpPr>
          <p:cNvPr id="3" name="Rectangle 2"/>
          <p:cNvSpPr/>
          <p:nvPr/>
        </p:nvSpPr>
        <p:spPr>
          <a:xfrm>
            <a:off x="6662451" y="983462"/>
            <a:ext cx="518279" cy="137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3"/>
          <p:cNvSpPr txBox="1">
            <a:spLocks/>
          </p:cNvSpPr>
          <p:nvPr/>
        </p:nvSpPr>
        <p:spPr>
          <a:xfrm>
            <a:off x="861329" y="556122"/>
            <a:ext cx="10311765" cy="418375"/>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dirty="0" smtClean="0"/>
              <a:t>Knowledge is used by both ESS Users and IT Agents to solve issues</a:t>
            </a:r>
            <a:endParaRPr lang="en-US" dirty="0" smtClean="0"/>
          </a:p>
          <a:p>
            <a:pPr marL="0" indent="0">
              <a:buNone/>
            </a:pPr>
            <a:endParaRPr lang="en-US" dirty="0"/>
          </a:p>
        </p:txBody>
      </p:sp>
    </p:spTree>
    <p:extLst>
      <p:ext uri="{BB962C8B-B14F-4D97-AF65-F5344CB8AC3E}">
        <p14:creationId xmlns:p14="http://schemas.microsoft.com/office/powerpoint/2010/main" val="151081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Knowledge Management Components</a:t>
            </a:r>
            <a:endParaRPr lang="en-US" dirty="0"/>
          </a:p>
        </p:txBody>
      </p:sp>
      <p:sp>
        <p:nvSpPr>
          <p:cNvPr id="8" name="Slide Number Placeholder 7"/>
          <p:cNvSpPr>
            <a:spLocks noGrp="1"/>
          </p:cNvSpPr>
          <p:nvPr>
            <p:ph type="sldNum" sz="quarter" idx="4"/>
          </p:nvPr>
        </p:nvSpPr>
        <p:spPr/>
        <p:txBody>
          <a:bodyPr/>
          <a:lstStyle/>
          <a:p>
            <a:fld id="{B016F8AB-BCEA-4347-8BA6-BE776009BC89}" type="slidenum">
              <a:rPr lang="en-US" smtClean="0"/>
              <a:t>5</a:t>
            </a:fld>
            <a:endParaRPr lang="en-US"/>
          </a:p>
        </p:txBody>
      </p:sp>
      <p:sp>
        <p:nvSpPr>
          <p:cNvPr id="3" name="Content Placeholder 2"/>
          <p:cNvSpPr>
            <a:spLocks noGrp="1"/>
          </p:cNvSpPr>
          <p:nvPr>
            <p:ph idx="1"/>
          </p:nvPr>
        </p:nvSpPr>
        <p:spPr>
          <a:xfrm>
            <a:off x="999656" y="1957806"/>
            <a:ext cx="10311765" cy="4452138"/>
          </a:xfrm>
        </p:spPr>
        <p:txBody>
          <a:bodyPr>
            <a:normAutofit/>
          </a:bodyPr>
          <a:lstStyle/>
          <a:p>
            <a:pPr marL="287338" lvl="1" indent="-287338"/>
            <a:r>
              <a:rPr lang="en-AU" sz="1800" dirty="0" smtClean="0"/>
              <a:t>Articles </a:t>
            </a:r>
            <a:endParaRPr lang="en-AU" sz="1800" dirty="0"/>
          </a:p>
          <a:p>
            <a:pPr lvl="1"/>
            <a:r>
              <a:rPr lang="en-US" sz="1800" dirty="0"/>
              <a:t>Knowledge contributors can add, update, and move knowledge articles through certain phases of the workflow process. Knowledge publishers can publish or remove articles  to/from the Self-Service portal.</a:t>
            </a:r>
          </a:p>
          <a:p>
            <a:r>
              <a:rPr lang="en-AU" sz="1800" dirty="0" smtClean="0"/>
              <a:t> News </a:t>
            </a:r>
          </a:p>
          <a:p>
            <a:pPr lvl="1"/>
            <a:r>
              <a:rPr lang="en-US" sz="1800" dirty="0"/>
              <a:t>Knowledge contributors can add, update, and move news articles through certain phases of the workflow process. News articles can be alerts for the Self-Service portal users about critical issues, and other important or general alerts. They are displayed in the widgets panel of the Self-Service </a:t>
            </a:r>
            <a:r>
              <a:rPr lang="en-US" sz="1800" dirty="0" smtClean="0"/>
              <a:t>portal</a:t>
            </a:r>
          </a:p>
          <a:p>
            <a:r>
              <a:rPr lang="en-AU" sz="1800" dirty="0" smtClean="0"/>
              <a:t>Q&amp;A Moderation</a:t>
            </a:r>
          </a:p>
          <a:p>
            <a:pPr lvl="1"/>
            <a:r>
              <a:rPr lang="en-US" sz="1800" dirty="0"/>
              <a:t>Knowledge contributors can moderate questions and answers from Self-Service portal users.</a:t>
            </a:r>
          </a:p>
          <a:p>
            <a:r>
              <a:rPr lang="en-AU" sz="1800" dirty="0" smtClean="0"/>
              <a:t>Hot </a:t>
            </a:r>
            <a:r>
              <a:rPr lang="en-AU" sz="1800" dirty="0"/>
              <a:t>Topic </a:t>
            </a:r>
            <a:r>
              <a:rPr lang="en-AU" sz="1800" dirty="0" smtClean="0"/>
              <a:t>Analytics</a:t>
            </a:r>
          </a:p>
          <a:p>
            <a:pPr lvl="1"/>
            <a:r>
              <a:rPr lang="en-US" sz="1800" dirty="0"/>
              <a:t>Knowledge contributors can analyze questions and requests submitted by Self-Service Portal users. They can also analyze the types of information users are looking for.</a:t>
            </a:r>
          </a:p>
        </p:txBody>
      </p:sp>
      <p:pic>
        <p:nvPicPr>
          <p:cNvPr id="9" name="Picture 8"/>
          <p:cNvPicPr>
            <a:picLocks noChangeAspect="1"/>
          </p:cNvPicPr>
          <p:nvPr/>
        </p:nvPicPr>
        <p:blipFill>
          <a:blip r:embed="rId3"/>
          <a:stretch>
            <a:fillRect/>
          </a:stretch>
        </p:blipFill>
        <p:spPr>
          <a:xfrm>
            <a:off x="-798392" y="1087119"/>
            <a:ext cx="12056943" cy="598816"/>
          </a:xfrm>
          <a:prstGeom prst="rect">
            <a:avLst/>
          </a:prstGeom>
          <a:ln>
            <a:solidFill>
              <a:schemeClr val="tx1"/>
            </a:solidFill>
          </a:ln>
        </p:spPr>
      </p:pic>
      <p:sp>
        <p:nvSpPr>
          <p:cNvPr id="10" name="Rectangle 9"/>
          <p:cNvSpPr/>
          <p:nvPr/>
        </p:nvSpPr>
        <p:spPr>
          <a:xfrm>
            <a:off x="-855452" y="1069190"/>
            <a:ext cx="1855108" cy="6167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67596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smtClean="0"/>
              <a:t>Knowledge Article – </a:t>
            </a:r>
            <a:r>
              <a:rPr lang="en-AU" dirty="0" smtClean="0"/>
              <a:t>ESS Rating and Feedback</a:t>
            </a:r>
            <a:endParaRPr lang="en-US" dirty="0"/>
          </a:p>
        </p:txBody>
      </p:sp>
      <p:sp>
        <p:nvSpPr>
          <p:cNvPr id="4" name="Content Placeholder 3"/>
          <p:cNvSpPr>
            <a:spLocks noGrp="1"/>
          </p:cNvSpPr>
          <p:nvPr>
            <p:ph idx="1"/>
          </p:nvPr>
        </p:nvSpPr>
        <p:spPr>
          <a:xfrm>
            <a:off x="609600" y="1201272"/>
            <a:ext cx="10969784" cy="4894730"/>
          </a:xfrm>
        </p:spPr>
        <p:txBody>
          <a:bodyPr/>
          <a:lstStyle/>
          <a:p>
            <a:pPr marL="0" indent="0">
              <a:buNone/>
            </a:pPr>
            <a:r>
              <a:rPr lang="en-AU" dirty="0" smtClean="0"/>
              <a:t>If an ESS User finds an article helpful, click the </a:t>
            </a:r>
            <a:r>
              <a:rPr lang="en-AU" i="1" dirty="0" smtClean="0"/>
              <a:t>Helpful</a:t>
            </a:r>
            <a:r>
              <a:rPr lang="en-AU" dirty="0" smtClean="0"/>
              <a:t> button. This increases the rating of the article for other user searches.</a:t>
            </a:r>
            <a:endParaRPr lang="en-US" dirty="0"/>
          </a:p>
        </p:txBody>
      </p:sp>
      <p:sp>
        <p:nvSpPr>
          <p:cNvPr id="8" name="Slide Number Placeholder 7"/>
          <p:cNvSpPr>
            <a:spLocks noGrp="1"/>
          </p:cNvSpPr>
          <p:nvPr>
            <p:ph type="sldNum" sz="quarter" idx="12"/>
          </p:nvPr>
        </p:nvSpPr>
        <p:spPr/>
        <p:txBody>
          <a:bodyPr/>
          <a:lstStyle/>
          <a:p>
            <a:fld id="{B016F8AB-BCEA-4347-8BA6-BE776009BC89}" type="slidenum">
              <a:rPr lang="en-US" smtClean="0"/>
              <a:t>6</a:t>
            </a:fld>
            <a:endParaRPr lang="en-US"/>
          </a:p>
        </p:txBody>
      </p:sp>
      <p:pic>
        <p:nvPicPr>
          <p:cNvPr id="2" name="Picture 1"/>
          <p:cNvPicPr>
            <a:picLocks noChangeAspect="1"/>
          </p:cNvPicPr>
          <p:nvPr/>
        </p:nvPicPr>
        <p:blipFill>
          <a:blip r:embed="rId3"/>
          <a:stretch>
            <a:fillRect/>
          </a:stretch>
        </p:blipFill>
        <p:spPr>
          <a:xfrm>
            <a:off x="609442" y="2083938"/>
            <a:ext cx="4843161" cy="2855615"/>
          </a:xfrm>
          <a:prstGeom prst="rect">
            <a:avLst/>
          </a:prstGeom>
        </p:spPr>
      </p:pic>
      <p:pic>
        <p:nvPicPr>
          <p:cNvPr id="7" name="Picture 6"/>
          <p:cNvPicPr>
            <a:picLocks noChangeAspect="1"/>
          </p:cNvPicPr>
          <p:nvPr/>
        </p:nvPicPr>
        <p:blipFill>
          <a:blip r:embed="rId4"/>
          <a:stretch>
            <a:fillRect/>
          </a:stretch>
        </p:blipFill>
        <p:spPr>
          <a:xfrm>
            <a:off x="5794458" y="2083937"/>
            <a:ext cx="4488060" cy="4255391"/>
          </a:xfrm>
          <a:prstGeom prst="rect">
            <a:avLst/>
          </a:prstGeom>
        </p:spPr>
      </p:pic>
      <p:sp>
        <p:nvSpPr>
          <p:cNvPr id="9" name="Rectangle 8"/>
          <p:cNvSpPr/>
          <p:nvPr/>
        </p:nvSpPr>
        <p:spPr>
          <a:xfrm>
            <a:off x="4329953" y="3182471"/>
            <a:ext cx="977153" cy="51995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535270" y="4679576"/>
            <a:ext cx="3030071" cy="9144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149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55751" y="209993"/>
            <a:ext cx="10311765" cy="1080000"/>
          </a:xfrm>
        </p:spPr>
        <p:txBody>
          <a:bodyPr/>
          <a:lstStyle/>
          <a:p>
            <a:r>
              <a:rPr lang="en-US" dirty="0" smtClean="0"/>
              <a:t>Proactive Suggested Solutions</a:t>
            </a:r>
            <a:endParaRPr lang="en-US" dirty="0"/>
          </a:p>
        </p:txBody>
      </p:sp>
      <p:sp>
        <p:nvSpPr>
          <p:cNvPr id="4" name="Content Placeholder 3"/>
          <p:cNvSpPr>
            <a:spLocks noGrp="1"/>
          </p:cNvSpPr>
          <p:nvPr>
            <p:ph idx="1"/>
          </p:nvPr>
        </p:nvSpPr>
        <p:spPr>
          <a:xfrm>
            <a:off x="609442" y="1289993"/>
            <a:ext cx="4374039" cy="5119951"/>
          </a:xfrm>
        </p:spPr>
        <p:txBody>
          <a:bodyPr>
            <a:normAutofit/>
          </a:bodyPr>
          <a:lstStyle/>
          <a:p>
            <a:pPr marL="380990" lvl="1" indent="-380990" defTabSz="609585">
              <a:buFont typeface="Arial" panose="020B0604020202020204" pitchFamily="34" charset="0"/>
              <a:buChar char="•"/>
            </a:pPr>
            <a:r>
              <a:rPr lang="en-US" sz="1867" dirty="0" smtClean="0"/>
              <a:t>Available </a:t>
            </a:r>
            <a:r>
              <a:rPr lang="en-US" sz="1867" dirty="0"/>
              <a:t>to Agents working on a </a:t>
            </a:r>
            <a:r>
              <a:rPr lang="en-US" sz="1867" dirty="0" smtClean="0"/>
              <a:t>ticket </a:t>
            </a:r>
            <a:r>
              <a:rPr lang="en-US" sz="1867" dirty="0"/>
              <a:t>(Request, Incident, Problem, Change, Release)</a:t>
            </a:r>
          </a:p>
          <a:p>
            <a:pPr marL="380990" lvl="1" indent="-380990" defTabSz="609585">
              <a:buFont typeface="Arial" panose="020B0604020202020204" pitchFamily="34" charset="0"/>
              <a:buChar char="•"/>
            </a:pPr>
            <a:r>
              <a:rPr lang="en-US" sz="1867" dirty="0"/>
              <a:t>Shows suggested solutions based on the current content</a:t>
            </a:r>
          </a:p>
          <a:p>
            <a:pPr marL="380990" lvl="1" indent="-380990">
              <a:buFont typeface="Arial" panose="020B0604020202020204" pitchFamily="34" charset="0"/>
              <a:buChar char="•"/>
            </a:pPr>
            <a:r>
              <a:rPr lang="en-US" sz="1867" dirty="0"/>
              <a:t>Single result set spans all types of knowledge records – articles, forum posts, tickets, on premise index knowledge, ….</a:t>
            </a:r>
          </a:p>
          <a:p>
            <a:pPr marL="380990" lvl="1" indent="-380990">
              <a:buFont typeface="Arial" panose="020B0604020202020204" pitchFamily="34" charset="0"/>
              <a:buChar char="•"/>
            </a:pPr>
            <a:r>
              <a:rPr lang="en-US" sz="1867" dirty="0"/>
              <a:t>C</a:t>
            </a:r>
            <a:r>
              <a:rPr lang="en-US" sz="1867" dirty="0" smtClean="0"/>
              <a:t>ontent </a:t>
            </a:r>
            <a:r>
              <a:rPr lang="en-US" sz="1867" dirty="0"/>
              <a:t>can be previewed in place </a:t>
            </a:r>
          </a:p>
          <a:p>
            <a:pPr marL="380990" lvl="1" indent="-380990">
              <a:buFont typeface="Arial" panose="020B0604020202020204" pitchFamily="34" charset="0"/>
              <a:buChar char="•"/>
            </a:pPr>
            <a:r>
              <a:rPr lang="en-US" sz="1867" dirty="0"/>
              <a:t>Apply solutions by:</a:t>
            </a:r>
          </a:p>
          <a:p>
            <a:pPr marL="607469" lvl="2" indent="-380990">
              <a:buFont typeface="Arial" panose="020B0604020202020204" pitchFamily="34" charset="0"/>
              <a:buChar char="•"/>
            </a:pPr>
            <a:r>
              <a:rPr lang="en-US" sz="1600" dirty="0"/>
              <a:t>Linking to related tickets</a:t>
            </a:r>
          </a:p>
          <a:p>
            <a:pPr marL="607469" lvl="2" indent="-380990">
              <a:buFont typeface="Arial" panose="020B0604020202020204" pitchFamily="34" charset="0"/>
              <a:buChar char="•"/>
            </a:pPr>
            <a:r>
              <a:rPr lang="en-US" sz="1600" dirty="0"/>
              <a:t>Copying solutions from tickets</a:t>
            </a:r>
          </a:p>
          <a:p>
            <a:pPr marL="607469" lvl="2" indent="-380990">
              <a:buFont typeface="Arial" panose="020B0604020202020204" pitchFamily="34" charset="0"/>
              <a:buChar char="•"/>
            </a:pPr>
            <a:r>
              <a:rPr lang="en-US" sz="1600" dirty="0"/>
              <a:t>Copy or link to solution text in articles, external content, etc.</a:t>
            </a:r>
          </a:p>
          <a:p>
            <a:pPr lvl="1" defTabSz="609585"/>
            <a:endParaRPr lang="en-US" sz="1867" dirty="0"/>
          </a:p>
          <a:p>
            <a:endParaRPr lang="en-US" dirty="0"/>
          </a:p>
        </p:txBody>
      </p:sp>
      <p:pic>
        <p:nvPicPr>
          <p:cNvPr id="7" name="Picture 6"/>
          <p:cNvPicPr/>
          <p:nvPr/>
        </p:nvPicPr>
        <p:blipFill rotWithShape="1">
          <a:blip r:embed="rId3"/>
          <a:srcRect t="-129" r="56872" b="47933"/>
          <a:stretch/>
        </p:blipFill>
        <p:spPr>
          <a:xfrm>
            <a:off x="5638279" y="3280400"/>
            <a:ext cx="6070601" cy="3225801"/>
          </a:xfrm>
          <a:prstGeom prst="rect">
            <a:avLst/>
          </a:prstGeom>
        </p:spPr>
      </p:pic>
      <p:pic>
        <p:nvPicPr>
          <p:cNvPr id="6" name="Picture 5"/>
          <p:cNvPicPr/>
          <p:nvPr/>
        </p:nvPicPr>
        <p:blipFill rotWithShape="1">
          <a:blip r:embed="rId4"/>
          <a:srcRect r="17125"/>
          <a:stretch/>
        </p:blipFill>
        <p:spPr>
          <a:xfrm>
            <a:off x="5209109" y="749993"/>
            <a:ext cx="6794500" cy="3060701"/>
          </a:xfrm>
          <a:prstGeom prst="rect">
            <a:avLst/>
          </a:prstGeom>
          <a:ln>
            <a:solidFill>
              <a:schemeClr val="bg1">
                <a:lumMod val="75000"/>
              </a:schemeClr>
            </a:solidFill>
          </a:ln>
        </p:spPr>
      </p:pic>
      <p:cxnSp>
        <p:nvCxnSpPr>
          <p:cNvPr id="9" name="Straight Arrow Connector 8"/>
          <p:cNvCxnSpPr/>
          <p:nvPr/>
        </p:nvCxnSpPr>
        <p:spPr>
          <a:xfrm flipH="1">
            <a:off x="5907741" y="3626794"/>
            <a:ext cx="3451181" cy="723900"/>
          </a:xfrm>
          <a:prstGeom prst="straightConnector1">
            <a:avLst/>
          </a:prstGeom>
          <a:ln w="38100" cmpd="sng">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sp>
        <p:nvSpPr>
          <p:cNvPr id="5" name="Slide Number Placeholder 4"/>
          <p:cNvSpPr>
            <a:spLocks noGrp="1"/>
          </p:cNvSpPr>
          <p:nvPr>
            <p:ph type="sldNum" sz="quarter" idx="12"/>
          </p:nvPr>
        </p:nvSpPr>
        <p:spPr/>
        <p:txBody>
          <a:bodyPr/>
          <a:lstStyle/>
          <a:p>
            <a:fld id="{B016F8AB-BCEA-4347-8BA6-BE776009BC89}" type="slidenum">
              <a:rPr lang="en-US" smtClean="0"/>
              <a:pPr/>
              <a:t>7</a:t>
            </a:fld>
            <a:endParaRPr lang="en-US"/>
          </a:p>
        </p:txBody>
      </p:sp>
    </p:spTree>
    <p:extLst>
      <p:ext uri="{BB962C8B-B14F-4D97-AF65-F5344CB8AC3E}">
        <p14:creationId xmlns:p14="http://schemas.microsoft.com/office/powerpoint/2010/main" val="209488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Integration Providing Solutions</a:t>
            </a:r>
          </a:p>
        </p:txBody>
      </p:sp>
      <p:sp>
        <p:nvSpPr>
          <p:cNvPr id="4" name="Subtitle 3"/>
          <p:cNvSpPr>
            <a:spLocks noGrp="1"/>
          </p:cNvSpPr>
          <p:nvPr>
            <p:ph type="body" sz="quarter" idx="13"/>
          </p:nvPr>
        </p:nvSpPr>
        <p:spPr/>
        <p:txBody>
          <a:bodyPr/>
          <a:lstStyle/>
          <a:p>
            <a:endParaRPr lang="en-US" sz="3733" b="1" dirty="0">
              <a:solidFill>
                <a:srgbClr val="FF0000"/>
              </a:solidFill>
            </a:endParaRPr>
          </a:p>
        </p:txBody>
      </p:sp>
      <p:sp>
        <p:nvSpPr>
          <p:cNvPr id="3" name="Content Placeholder 2"/>
          <p:cNvSpPr>
            <a:spLocks noGrp="1"/>
          </p:cNvSpPr>
          <p:nvPr>
            <p:ph idx="1"/>
          </p:nvPr>
        </p:nvSpPr>
        <p:spPr>
          <a:xfrm>
            <a:off x="609600" y="1524002"/>
            <a:ext cx="4312920" cy="4571999"/>
          </a:xfrm>
        </p:spPr>
        <p:txBody>
          <a:bodyPr/>
          <a:lstStyle/>
          <a:p>
            <a:r>
              <a:rPr lang="en-US" dirty="0" smtClean="0"/>
              <a:t>More Solutions</a:t>
            </a:r>
            <a:endParaRPr lang="en-US" dirty="0"/>
          </a:p>
          <a:p>
            <a:pPr lvl="1"/>
            <a:r>
              <a:rPr lang="en-US" dirty="0" smtClean="0"/>
              <a:t>The </a:t>
            </a:r>
            <a:r>
              <a:rPr lang="en-US" dirty="0"/>
              <a:t>agent can </a:t>
            </a:r>
            <a:r>
              <a:rPr lang="en-US" dirty="0" smtClean="0"/>
              <a:t>link an article to provide steps to </a:t>
            </a:r>
            <a:r>
              <a:rPr lang="en-US" dirty="0"/>
              <a:t>the resolution section to suggest it to the </a:t>
            </a:r>
            <a:r>
              <a:rPr lang="en-US" dirty="0" smtClean="0"/>
              <a:t>user</a:t>
            </a:r>
          </a:p>
          <a:p>
            <a:pPr lvl="2"/>
            <a:r>
              <a:rPr lang="en-US" dirty="0" smtClean="0"/>
              <a:t>Similar requests</a:t>
            </a:r>
          </a:p>
          <a:p>
            <a:pPr lvl="2"/>
            <a:r>
              <a:rPr lang="en-US" dirty="0" smtClean="0"/>
              <a:t>Questions</a:t>
            </a:r>
          </a:p>
          <a:p>
            <a:pPr lvl="2"/>
            <a:r>
              <a:rPr lang="en-US" dirty="0" smtClean="0"/>
              <a:t>Link to related incidents</a:t>
            </a:r>
            <a:endParaRPr lang="en-US" dirty="0"/>
          </a:p>
          <a:p>
            <a:endParaRPr lang="en-US" dirty="0"/>
          </a:p>
          <a:p>
            <a:endParaRPr lang="en-US" dirty="0"/>
          </a:p>
        </p:txBody>
      </p:sp>
      <p:pic>
        <p:nvPicPr>
          <p:cNvPr id="6" name="Picture 5"/>
          <p:cNvPicPr/>
          <p:nvPr/>
        </p:nvPicPr>
        <p:blipFill>
          <a:blip r:embed="rId3"/>
          <a:stretch>
            <a:fillRect/>
          </a:stretch>
        </p:blipFill>
        <p:spPr>
          <a:xfrm>
            <a:off x="5130799" y="1346199"/>
            <a:ext cx="6692900" cy="3162300"/>
          </a:xfrm>
          <a:prstGeom prst="rect">
            <a:avLst/>
          </a:prstGeom>
        </p:spPr>
      </p:pic>
      <p:pic>
        <p:nvPicPr>
          <p:cNvPr id="7" name="Picture 6"/>
          <p:cNvPicPr/>
          <p:nvPr/>
        </p:nvPicPr>
        <p:blipFill rotWithShape="1">
          <a:blip r:embed="rId4"/>
          <a:srcRect r="38292" b="15217"/>
          <a:stretch/>
        </p:blipFill>
        <p:spPr>
          <a:xfrm>
            <a:off x="6986692" y="4121148"/>
            <a:ext cx="4417907" cy="1981200"/>
          </a:xfrm>
          <a:prstGeom prst="rect">
            <a:avLst/>
          </a:prstGeom>
          <a:ln>
            <a:solidFill>
              <a:schemeClr val="bg1">
                <a:lumMod val="75000"/>
              </a:schemeClr>
            </a:solidFill>
          </a:ln>
        </p:spPr>
      </p:pic>
      <p:pic>
        <p:nvPicPr>
          <p:cNvPr id="8" name="Picture 7"/>
          <p:cNvPicPr/>
          <p:nvPr/>
        </p:nvPicPr>
        <p:blipFill>
          <a:blip r:embed="rId5"/>
          <a:stretch>
            <a:fillRect/>
          </a:stretch>
        </p:blipFill>
        <p:spPr>
          <a:xfrm>
            <a:off x="3091603" y="4121149"/>
            <a:ext cx="4078392" cy="2174871"/>
          </a:xfrm>
          <a:prstGeom prst="rect">
            <a:avLst/>
          </a:prstGeom>
          <a:ln>
            <a:solidFill>
              <a:schemeClr val="bg1">
                <a:lumMod val="50000"/>
              </a:schemeClr>
            </a:solidFill>
          </a:ln>
        </p:spPr>
      </p:pic>
      <p:sp>
        <p:nvSpPr>
          <p:cNvPr id="9" name="Slide Number Placeholder 8"/>
          <p:cNvSpPr>
            <a:spLocks noGrp="1"/>
          </p:cNvSpPr>
          <p:nvPr>
            <p:ph type="sldNum" sz="quarter" idx="12"/>
          </p:nvPr>
        </p:nvSpPr>
        <p:spPr/>
        <p:txBody>
          <a:bodyPr/>
          <a:lstStyle/>
          <a:p>
            <a:fld id="{B016F8AB-BCEA-4347-8BA6-BE776009BC89}" type="slidenum">
              <a:rPr lang="en-US" smtClean="0"/>
              <a:t>8</a:t>
            </a:fld>
            <a:endParaRPr lang="en-US"/>
          </a:p>
        </p:txBody>
      </p:sp>
    </p:spTree>
    <p:extLst>
      <p:ext uri="{BB962C8B-B14F-4D97-AF65-F5344CB8AC3E}">
        <p14:creationId xmlns:p14="http://schemas.microsoft.com/office/powerpoint/2010/main" val="72835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Hot Topic </a:t>
            </a:r>
            <a:r>
              <a:rPr lang="en-US" dirty="0" smtClean="0"/>
              <a:t>Analytics</a:t>
            </a:r>
            <a:endParaRPr lang="en-US" dirty="0"/>
          </a:p>
        </p:txBody>
      </p:sp>
      <p:sp>
        <p:nvSpPr>
          <p:cNvPr id="3" name="Slide Number Placeholder 2"/>
          <p:cNvSpPr>
            <a:spLocks noGrp="1"/>
          </p:cNvSpPr>
          <p:nvPr>
            <p:ph type="sldNum" sz="quarter" idx="4"/>
          </p:nvPr>
        </p:nvSpPr>
        <p:spPr/>
        <p:txBody>
          <a:bodyPr/>
          <a:lstStyle/>
          <a:p>
            <a:fld id="{B016F8AB-BCEA-4347-8BA6-BE776009BC89}" type="slidenum">
              <a:rPr lang="en-US" smtClean="0"/>
              <a:t>9</a:t>
            </a:fld>
            <a:endParaRPr lang="en-US"/>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1778574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MICROFOCUS THEME v5">
  <a:themeElements>
    <a:clrScheme name="00_Custom_MF">
      <a:dk1>
        <a:srgbClr val="212E35"/>
      </a:dk1>
      <a:lt1>
        <a:srgbClr val="FFFFFF"/>
      </a:lt1>
      <a:dk2>
        <a:srgbClr val="425563"/>
      </a:dk2>
      <a:lt2>
        <a:srgbClr val="CACACA"/>
      </a:lt2>
      <a:accent1>
        <a:srgbClr val="0079EF"/>
      </a:accent1>
      <a:accent2>
        <a:srgbClr val="2FD6C3"/>
      </a:accent2>
      <a:accent3>
        <a:srgbClr val="29CEFE"/>
      </a:accent3>
      <a:accent4>
        <a:srgbClr val="560074"/>
      </a:accent4>
      <a:accent5>
        <a:srgbClr val="425563"/>
      </a:accent5>
      <a:accent6>
        <a:srgbClr val="97CBFF"/>
      </a:accent6>
      <a:hlink>
        <a:srgbClr val="0079EF"/>
      </a:hlink>
      <a:folHlink>
        <a:srgbClr val="425563"/>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ormAutofit/>
      </a:bodyPr>
      <a:lstStyle>
        <a:defPPr marL="0" indent="0">
          <a:spcAft>
            <a:spcPts val="1800"/>
          </a:spcAft>
          <a:buNone/>
          <a:defRPr sz="2400" dirty="0"/>
        </a:defPPr>
      </a:lstStyle>
    </a:txDef>
  </a:objectDefaults>
  <a:extraClrSchemeLst/>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Presentation_09_15_17_vg.potx" id="{5EE188AC-7198-4106-A282-11FECE34B1B0}" vid="{B9016EDD-6B62-4AAF-8CD0-0583E1FF0D02}"/>
    </a:ext>
  </a:extLst>
</a:theme>
</file>

<file path=ppt/theme/theme2.xml><?xml version="1.0" encoding="utf-8"?>
<a:theme xmlns:a="http://schemas.openxmlformats.org/drawingml/2006/main" name="MF COLOR GRADIENTS">
  <a:themeElements>
    <a:clrScheme name="3_Custom_MF">
      <a:dk1>
        <a:srgbClr val="000000"/>
      </a:dk1>
      <a:lt1>
        <a:sysClr val="window" lastClr="FFFFFF"/>
      </a:lt1>
      <a:dk2>
        <a:srgbClr val="425569"/>
      </a:dk2>
      <a:lt2>
        <a:srgbClr val="CFCFCF"/>
      </a:lt2>
      <a:accent1>
        <a:srgbClr val="000066"/>
      </a:accent1>
      <a:accent2>
        <a:srgbClr val="29CEFE"/>
      </a:accent2>
      <a:accent3>
        <a:srgbClr val="0033CC"/>
      </a:accent3>
      <a:accent4>
        <a:srgbClr val="0079EF"/>
      </a:accent4>
      <a:accent5>
        <a:srgbClr val="29CEFE"/>
      </a:accent5>
      <a:accent6>
        <a:srgbClr val="2FD6C3"/>
      </a:accent6>
      <a:hlink>
        <a:srgbClr val="00B0F0"/>
      </a:hlink>
      <a:folHlink>
        <a:srgbClr val="0C90EA"/>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ormAutofit/>
      </a:bodyPr>
      <a:lstStyle>
        <a:defPPr marL="0" indent="0">
          <a:spcAft>
            <a:spcPts val="1800"/>
          </a:spcAft>
          <a:buNone/>
          <a:defRPr sz="2400" dirty="0"/>
        </a:defPPr>
      </a:lstStyle>
    </a:txDef>
  </a:objectDefaults>
  <a:extraClrSchemeLst/>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Presentation_2017" id="{EE410749-BDB7-BA44-9034-418D44443F47}" vid="{9639C47D-4534-FE4D-9883-F5A494F791B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03BCB38-008C-E349-A4FC-E674450CD1CA}">
  <we:reference id="wa104381063" version="1.0.0.0" store="en-US" storeType="OMEX"/>
  <we:alternateReferences>
    <we:reference id="wa104381063" version="1.0.0.0" store="wa104381063"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8E7884B5E337B4FBBED0F9D2CE854C9" ma:contentTypeVersion="4" ma:contentTypeDescription="Create a new document." ma:contentTypeScope="" ma:versionID="f96c740ecd242f7563c12cf6cf4a3cc9">
  <xsd:schema xmlns:xsd="http://www.w3.org/2001/XMLSchema" xmlns:xs="http://www.w3.org/2001/XMLSchema" xmlns:p="http://schemas.microsoft.com/office/2006/metadata/properties" xmlns:ns2="a8928c6c-9e43-4659-83e5-b394eaf80832" xmlns:ns3="1eddce99-1d0c-468e-980b-a6c35b3e1af6" targetNamespace="http://schemas.microsoft.com/office/2006/metadata/properties" ma:root="true" ma:fieldsID="8e41631f18367b1ce981868e4a7f62b6" ns2:_="" ns3:_="">
    <xsd:import namespace="a8928c6c-9e43-4659-83e5-b394eaf80832"/>
    <xsd:import namespace="1eddce99-1d0c-468e-980b-a6c35b3e1af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8928c6c-9e43-4659-83e5-b394eaf80832"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eddce99-1d0c-468e-980b-a6c35b3e1af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C377686-3C9F-4931-9FB2-F526885469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8928c6c-9e43-4659-83e5-b394eaf80832"/>
    <ds:schemaRef ds:uri="1eddce99-1d0c-468e-980b-a6c35b3e1a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7B01CFF-8547-4E06-87BD-4BAC7C3232DD}">
  <ds:schemaRefs>
    <ds:schemaRef ds:uri="http://schemas.microsoft.com/office/2006/documentManagement/types"/>
    <ds:schemaRef ds:uri="http://schemas.openxmlformats.org/package/2006/metadata/core-properties"/>
    <ds:schemaRef ds:uri="1eddce99-1d0c-468e-980b-a6c35b3e1af6"/>
    <ds:schemaRef ds:uri="http://purl.org/dc/terms/"/>
    <ds:schemaRef ds:uri="http://www.w3.org/XML/1998/namespace"/>
    <ds:schemaRef ds:uri="a8928c6c-9e43-4659-83e5-b394eaf80832"/>
    <ds:schemaRef ds:uri="http://schemas.microsoft.com/office/2006/metadata/properties"/>
    <ds:schemaRef ds:uri="http://purl.org/dc/elements/1.1/"/>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8D6D1A4E-68D9-4C94-AEA0-BB144FAFFF2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Presentation_09_15_17_vg3</Template>
  <TotalTime>9838</TotalTime>
  <Words>3143</Words>
  <Application>Microsoft Office PowerPoint</Application>
  <PresentationFormat>Widescreen</PresentationFormat>
  <Paragraphs>500</Paragraphs>
  <Slides>39</Slides>
  <Notes>38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39</vt:i4>
      </vt:variant>
    </vt:vector>
  </HeadingPairs>
  <TitlesOfParts>
    <vt:vector size="47" baseType="lpstr">
      <vt:lpstr>Arial</vt:lpstr>
      <vt:lpstr>Arial (Headings)</vt:lpstr>
      <vt:lpstr>Calibri</vt:lpstr>
      <vt:lpstr>Calibri Light</vt:lpstr>
      <vt:lpstr>HP Simplified</vt:lpstr>
      <vt:lpstr>Wingdings</vt:lpstr>
      <vt:lpstr>MICROFOCUS THEME v5</vt:lpstr>
      <vt:lpstr>MF COLOR GRADIENTS</vt:lpstr>
      <vt:lpstr>Module 4 – SMA-X Knowledge Management  </vt:lpstr>
      <vt:lpstr>Objectives</vt:lpstr>
      <vt:lpstr>Overview</vt:lpstr>
      <vt:lpstr>Knowledge Management</vt:lpstr>
      <vt:lpstr>Knowledge Management Components</vt:lpstr>
      <vt:lpstr>Knowledge Article – ESS Rating and Feedback</vt:lpstr>
      <vt:lpstr>Proactive Suggested Solutions</vt:lpstr>
      <vt:lpstr>Module Integration Providing Solutions</vt:lpstr>
      <vt:lpstr>Hot Topic Analytics</vt:lpstr>
      <vt:lpstr>Actionable Hot Topics Analytics</vt:lpstr>
      <vt:lpstr>Refine Hot Topic Analytics</vt:lpstr>
      <vt:lpstr>Create content from Hot Topic Analytics</vt:lpstr>
      <vt:lpstr>Problem Hot Topic Analytics</vt:lpstr>
      <vt:lpstr>Hot Topic Analytics algorithm</vt:lpstr>
      <vt:lpstr>Manage Stop List</vt:lpstr>
      <vt:lpstr>Add words to Stop list</vt:lpstr>
      <vt:lpstr>Multi-lingual Stop list</vt:lpstr>
      <vt:lpstr>Article Management</vt:lpstr>
      <vt:lpstr>Article Management</vt:lpstr>
      <vt:lpstr>Article Management</vt:lpstr>
      <vt:lpstr>Creating a New Article</vt:lpstr>
      <vt:lpstr>Knowledge Management</vt:lpstr>
      <vt:lpstr>Article localization</vt:lpstr>
      <vt:lpstr>Knowledge Article Audience – Content Visibility</vt:lpstr>
      <vt:lpstr>Knowledge Article Audience – Restricting Articles</vt:lpstr>
      <vt:lpstr>Knowledge Article Workflow</vt:lpstr>
      <vt:lpstr>Knowledge Management</vt:lpstr>
      <vt:lpstr>Knowledge Management</vt:lpstr>
      <vt:lpstr>Indexing</vt:lpstr>
      <vt:lpstr>IT News / Hot News</vt:lpstr>
      <vt:lpstr>IT News</vt:lpstr>
      <vt:lpstr>Manually adding News Articles</vt:lpstr>
      <vt:lpstr>Manually adding News Articles</vt:lpstr>
      <vt:lpstr>Q&amp;A Moderation</vt:lpstr>
      <vt:lpstr>Ask Friends/Help Friends</vt:lpstr>
      <vt:lpstr>Q&amp;A Self-Service Portal Views</vt:lpstr>
      <vt:lpstr>Q&amp;A Moderation</vt:lpstr>
      <vt:lpstr>Q&amp;A Moderation Views</vt:lpstr>
      <vt:lpstr>Exercise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 Focus Presentation Template</dc:title>
  <dc:creator>david groom</dc:creator>
  <cp:lastModifiedBy>Hibbard, Carol A (HPE Software Worldwide Technical Enablement Group)</cp:lastModifiedBy>
  <cp:revision>298</cp:revision>
  <dcterms:created xsi:type="dcterms:W3CDTF">2017-09-18T16:47:52Z</dcterms:created>
  <dcterms:modified xsi:type="dcterms:W3CDTF">2018-01-31T00:57:18Z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0x01010088E7884B5E337B4FBBED0F9D2CE854C9</vt:lpwstr>
  </property>
</Properties>
</file>